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23.05.2022</a:t>
            </a:fld>
            <a:endParaRPr lang="tr-TR"/>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23.05.2022</a:t>
            </a:fld>
            <a:endParaRPr lang="tr-TR"/>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p:txBody>
          <a:bodyPr/>
          <a:lstStyle/>
          <a:p>
            <a:r>
              <a:rPr lang="tr-TR" b="1" dirty="0"/>
              <a:t>1. Gün Ödevi</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781</Words>
  <Application>Microsoft Office PowerPoint</Application>
  <PresentationFormat>Geniş ekran</PresentationFormat>
  <Paragraphs>40</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AvenirBold</vt:lpstr>
      <vt:lpstr>Calibri</vt:lpstr>
      <vt:lpstr>Calibri Light</vt:lpstr>
      <vt:lpstr>Office Teması</vt:lpstr>
      <vt:lpstr>1. Gün Ödevi</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13</cp:revision>
  <dcterms:created xsi:type="dcterms:W3CDTF">2022-05-23T16:40:00Z</dcterms:created>
  <dcterms:modified xsi:type="dcterms:W3CDTF">2022-05-23T19:26:18Z</dcterms:modified>
</cp:coreProperties>
</file>