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5/23/2022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5/23/2022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
        <p:nvSpPr>
          <p:cNvPr id="3" name="Subtitle 2">
            <a:extLst>
              <a:ext uri="{FF2B5EF4-FFF2-40B4-BE49-F238E27FC236}">
                <a16:creationId xmlns:a16="http://schemas.microsoft.com/office/drawing/2014/main" id="{B68D30E4-EA00-454E-AD6B-B5BA88F4520A}"/>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238314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1C427-D907-4C17-A599-D2B647DB15E2}"/>
              </a:ext>
            </a:extLst>
          </p:cNvPr>
          <p:cNvSpPr>
            <a:spLocks noGrp="1"/>
          </p:cNvSpPr>
          <p:nvPr>
            <p:ph idx="1"/>
          </p:nvPr>
        </p:nvSpPr>
        <p:spPr/>
        <p:txBody>
          <a:bodyPr/>
          <a:lstStyle/>
          <a:p>
            <a:pPr marL="0" indent="0" algn="ctr">
              <a:buNone/>
            </a:pPr>
            <a:r>
              <a:rPr lang="tr-TR" dirty="0"/>
              <a:t>Hazırlayan</a:t>
            </a:r>
          </a:p>
          <a:p>
            <a:pPr marL="0" indent="0" algn="ctr">
              <a:buNone/>
            </a:pPr>
            <a:r>
              <a:rPr lang="tr-TR" dirty="0"/>
              <a:t>Arda KOZAN</a:t>
            </a:r>
          </a:p>
        </p:txBody>
      </p:sp>
    </p:spTree>
    <p:extLst>
      <p:ext uri="{BB962C8B-B14F-4D97-AF65-F5344CB8AC3E}">
        <p14:creationId xmlns:p14="http://schemas.microsoft.com/office/powerpoint/2010/main" val="50454430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63</TotalTime>
  <Words>259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URL URI arasındaki fark</vt:lpstr>
      <vt:lpstr>URL nedir ?</vt:lpstr>
      <vt:lpstr>URL yapısı</vt:lpstr>
      <vt:lpstr>URI nedir ? Ve urı yapısı</vt:lpstr>
      <vt:lpstr>URI ve url arasındaki fark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8</cp:revision>
  <dcterms:created xsi:type="dcterms:W3CDTF">2022-05-23T16:05:18Z</dcterms:created>
  <dcterms:modified xsi:type="dcterms:W3CDTF">2022-05-23T17:08:40Z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