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B99064BA-B91C-4B98-8022-9F5599550535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185799-C2EE-714A-2E03-58608ABE74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Node.js ve </a:t>
            </a:r>
            <a:r>
              <a:rPr lang="tr-TR" dirty="0" err="1"/>
              <a:t>ndm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EE15180-6043-3770-443D-91A682A9B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588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3A1BE0-CFF5-4080-B081-80EF61186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Node.js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4F4B1AE-14EB-EC15-CEC2-DF8DF5199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JavaScript</a:t>
            </a:r>
            <a:r>
              <a:rPr lang="tr-TR" dirty="0"/>
              <a:t> eskiden sadece istemci (</a:t>
            </a:r>
            <a:r>
              <a:rPr lang="tr-TR" dirty="0" err="1"/>
              <a:t>client-side</a:t>
            </a:r>
            <a:r>
              <a:rPr lang="tr-TR" dirty="0"/>
              <a:t>) tarafında çalışan bir dildi. Node.js, V8 </a:t>
            </a:r>
            <a:r>
              <a:rPr lang="tr-TR" dirty="0" err="1"/>
              <a:t>JavaScript</a:t>
            </a:r>
            <a:r>
              <a:rPr lang="tr-TR" dirty="0"/>
              <a:t> motoruna bazı eklemeler ile ortaya çıkmış ve artık sunucu (server-</a:t>
            </a:r>
            <a:r>
              <a:rPr lang="tr-TR" dirty="0" err="1"/>
              <a:t>side</a:t>
            </a:r>
            <a:r>
              <a:rPr lang="tr-TR" dirty="0"/>
              <a:t>) tarafında da çalışmaktadır. Node.js bir </a:t>
            </a:r>
            <a:r>
              <a:rPr lang="tr-TR" dirty="0" err="1"/>
              <a:t>JavaScript</a:t>
            </a:r>
            <a:r>
              <a:rPr lang="tr-TR" dirty="0"/>
              <a:t> Runtime platformudur. Node.js çok hızlı bir yapıya sahiptir.</a:t>
            </a:r>
          </a:p>
        </p:txBody>
      </p:sp>
    </p:spTree>
    <p:extLst>
      <p:ext uri="{BB962C8B-B14F-4D97-AF65-F5344CB8AC3E}">
        <p14:creationId xmlns:p14="http://schemas.microsoft.com/office/powerpoint/2010/main" val="209489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C226DF-D918-A032-F8E6-0EA3C143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Avantajları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65AFA16-0D04-7F07-49F7-EE4272C5B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Non-blocking</a:t>
            </a:r>
            <a:endParaRPr lang="tr-TR" dirty="0"/>
          </a:p>
          <a:p>
            <a:r>
              <a:rPr lang="tr-TR" dirty="0" err="1"/>
              <a:t>Npm</a:t>
            </a:r>
            <a:r>
              <a:rPr lang="tr-TR" dirty="0"/>
              <a:t> (Node.js </a:t>
            </a:r>
            <a:r>
              <a:rPr lang="tr-TR" dirty="0" err="1"/>
              <a:t>package</a:t>
            </a:r>
            <a:r>
              <a:rPr lang="tr-TR" dirty="0"/>
              <a:t> </a:t>
            </a:r>
            <a:r>
              <a:rPr lang="tr-TR" dirty="0" err="1"/>
              <a:t>manager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4084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1642C9-3318-27F1-9DFE-E0183708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Non-blockıng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41CBF2-A42E-CF2F-C694-077173666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Node.js’nin</a:t>
            </a:r>
            <a:r>
              <a:rPr lang="tr-TR" dirty="0"/>
              <a:t> asenkron çalışmasından dolayı bir işlemin sonuçlanması beklenmeden aynı anda başka bir işlem daha yapılabilir. Bu durumdan dolayı node.js hızlı bir yapıya sahiptir.</a:t>
            </a:r>
          </a:p>
        </p:txBody>
      </p:sp>
    </p:spTree>
    <p:extLst>
      <p:ext uri="{BB962C8B-B14F-4D97-AF65-F5344CB8AC3E}">
        <p14:creationId xmlns:p14="http://schemas.microsoft.com/office/powerpoint/2010/main" val="279779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094821-9B0E-7867-9EAB-D16DCC8D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Npm</a:t>
            </a:r>
            <a:r>
              <a:rPr lang="tr-TR" dirty="0"/>
              <a:t> (node.js </a:t>
            </a:r>
            <a:r>
              <a:rPr lang="tr-TR" dirty="0" err="1"/>
              <a:t>package</a:t>
            </a:r>
            <a:r>
              <a:rPr lang="tr-TR" dirty="0"/>
              <a:t> </a:t>
            </a:r>
            <a:r>
              <a:rPr lang="tr-TR" dirty="0" err="1"/>
              <a:t>manager</a:t>
            </a:r>
            <a:r>
              <a:rPr lang="tr-TR" dirty="0"/>
              <a:t>)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08C7B0-D4D9-BC19-4F92-B4C3D348A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Npm</a:t>
            </a:r>
            <a:r>
              <a:rPr lang="tr-TR" dirty="0"/>
              <a:t>, problemleri çözen ve </a:t>
            </a:r>
            <a:r>
              <a:rPr lang="tr-TR" dirty="0" err="1"/>
              <a:t>node.js’yi</a:t>
            </a:r>
            <a:r>
              <a:rPr lang="tr-TR" dirty="0"/>
              <a:t> daha verimli kullanmaya yarayan kütüphanelerin bulunduğu paket yönetim sistemidir.</a:t>
            </a:r>
          </a:p>
        </p:txBody>
      </p:sp>
    </p:spTree>
    <p:extLst>
      <p:ext uri="{BB962C8B-B14F-4D97-AF65-F5344CB8AC3E}">
        <p14:creationId xmlns:p14="http://schemas.microsoft.com/office/powerpoint/2010/main" val="263533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D55F2A-F459-A146-6489-A79386979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tr-TR" dirty="0"/>
              <a:t>Hazırlayan</a:t>
            </a:r>
          </a:p>
          <a:p>
            <a:pPr marL="0" indent="0" algn="ctr">
              <a:buNone/>
            </a:pPr>
            <a:r>
              <a:rPr lang="tr-TR" dirty="0"/>
              <a:t>Arda KOZAN</a:t>
            </a:r>
          </a:p>
        </p:txBody>
      </p:sp>
    </p:spTree>
    <p:extLst>
      <p:ext uri="{BB962C8B-B14F-4D97-AF65-F5344CB8AC3E}">
        <p14:creationId xmlns:p14="http://schemas.microsoft.com/office/powerpoint/2010/main" val="3405982077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40</TotalTime>
  <Words>128</Words>
  <Application>Microsoft Office PowerPoint</Application>
  <PresentationFormat>Geniş ekran</PresentationFormat>
  <Paragraphs>12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Paket</vt:lpstr>
      <vt:lpstr>Node.js ve ndm</vt:lpstr>
      <vt:lpstr>Node.js</vt:lpstr>
      <vt:lpstr>Avantajları</vt:lpstr>
      <vt:lpstr>Non-blockıng</vt:lpstr>
      <vt:lpstr>Npm (node.js package manager) 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ve ndm</dc:title>
  <dc:creator>Arda KOZAN</dc:creator>
  <cp:lastModifiedBy>Arda KOZAN</cp:lastModifiedBy>
  <cp:revision>1</cp:revision>
  <dcterms:created xsi:type="dcterms:W3CDTF">2022-05-23T20:39:06Z</dcterms:created>
  <dcterms:modified xsi:type="dcterms:W3CDTF">2022-05-23T21:19:33Z</dcterms:modified>
</cp:coreProperties>
</file>