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269509-318B-1FDB-D616-AF64A06C2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8B0AAA2-560F-4CD3-BA46-11E1725B5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CE59301-E5F0-94BD-C191-27428C3A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DA4CF57-967A-0DE5-63F8-6207D0AB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D877B3D-1A52-B2F6-C5A4-4DA67B49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62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F097D4-C08A-9ED3-85B7-2D105753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4DC2DED-065C-B061-338D-595921422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A7FE817-7BCE-8F30-5897-6A6F69F6B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ECC72D-1F40-205B-6FE2-24280809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C5D2B90-55C4-352D-DCFC-727A9B93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525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EF5E938-285B-2F25-D2D6-1D1BEFB5E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D1D3B27-CEBD-101A-8A68-F9B545D3C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8B3EBBE-7349-BCC0-3FAD-F9FCEDD3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5B1286D-C415-2BEB-280F-2C3F7814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2A12867-E8C2-CAA7-A5EB-781F79DA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238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D539EB-F25C-3581-D337-6DB0F88B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A60255-424C-4B1F-3CCD-3F2EBD822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A75D5DC-866E-515A-0C2A-F025CC7D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0231528-690A-77E7-30EA-9BA1DA9A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33C7616-FE4C-D6AA-9ED8-EC8CD7DB0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155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8C7813-7B9D-7D5C-9BBC-09247F23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BAA21F8-1775-10E9-8B0E-2FAA28BB8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1F29D4-288C-A2A4-C9FF-25C94E97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43F7709-E2A4-ACEF-F19A-0D57E980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F79D3E4-E322-FA63-A0CF-30A557FD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608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05EE5C-B7E9-A111-5FB5-544B3845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EC9198-4FE1-06E7-88BD-B34AA2F0A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362674C-C8C1-9B29-FC0B-2DB5CF6FA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7D0E8C0-7A1C-C3F6-5825-239DC127D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B0D9573-E026-401A-E032-F4B98984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1CA9237-D78C-4702-E55D-18EE9D4B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219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CE33BC-2E1F-60E5-C261-7DCF69E5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23E4A97-0C63-D53A-503F-311865D90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03699F7-7892-B769-66A3-71B85A614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0D5A877-2AC1-4DAD-30BF-EA9811A63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A4139D9-29DB-3D45-65A0-B32D66A1C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BA34D91-3F83-1B4B-3F6D-876B9258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7A7DEFF-9200-E0C0-7CFD-C0807DD8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818E848-BE7F-613B-7336-5F74F040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985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0A483A-E1CA-BDB7-18C7-E71593E0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B8E590A-FD4C-15F6-0B97-5B5DB846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9161ACB-5373-5734-0BD4-43FFEE3D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3E93854-E038-AAF2-A054-76DDD6A4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070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6F5D0F2-E264-D1DF-C105-11447387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0A1979F-99D9-00E9-8603-65695175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425742B-960B-BB59-4026-8F718445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020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5A6B73-1B31-3B7B-FBB3-D440AF6FA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81ADD0-97E2-F62C-7759-63BA19947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71786D3-C7B1-D0C7-7608-856D8EC2C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52BB404-0B6E-7A0E-34B3-AC872697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D90F042-529E-A920-C727-C2BB4C29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785DD6D-133B-2E68-8501-E4450D7E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021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2786D7-FCAE-F771-E416-4DA108AF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F76E4F4-0FE0-E758-773D-374B0DEF7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E09032A-AC68-A655-B1A9-E5F3FA5BF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AFB764B-81E8-3A5A-59E7-C30CFD63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5C3F-0984-4EB2-A599-425231D102D3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9C090AE-64F0-5167-500D-57774DF9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A42DCCA-DC87-72A1-5571-DADEF553A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215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0EEDCF4-AD04-F8B2-059D-FA5B5DDCA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47C8ADA-983A-833F-FB0D-22D799D9C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CF95867-95A5-B7D8-F49E-C3C624765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F5C3F-0984-4EB2-A599-425231D102D3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FC2CD0-1B64-BD32-D0D3-43F609705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AB5784F-5740-5EE7-FED1-355C78252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F42D6-5237-4EEF-B170-3D5C6330BF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59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894D552-C42F-C475-16DD-5EA8DFFC6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0" y="175098"/>
            <a:ext cx="2315490" cy="60311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FF56696-AFDF-47E6-38F2-400748118E36}"/>
              </a:ext>
            </a:extLst>
          </p:cNvPr>
          <p:cNvSpPr txBox="1"/>
          <p:nvPr/>
        </p:nvSpPr>
        <p:spPr>
          <a:xfrm>
            <a:off x="499621" y="1192491"/>
            <a:ext cx="1050146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tr-TR" sz="2400" b="1" i="0" dirty="0">
                <a:solidFill>
                  <a:srgbClr val="24292F"/>
                </a:solidFill>
                <a:effectLst/>
                <a:latin typeface="-apple-system"/>
              </a:rPr>
              <a:t>URL ve URI arasındaki farklar nelerdir?</a:t>
            </a:r>
          </a:p>
          <a:p>
            <a:endParaRPr lang="tr-TR" b="1" dirty="0">
              <a:solidFill>
                <a:srgbClr val="24292F"/>
              </a:solidFill>
              <a:latin typeface="-apple-system"/>
            </a:endParaRPr>
          </a:p>
          <a:p>
            <a:r>
              <a:rPr lang="tr-TR" sz="1400" dirty="0">
                <a:solidFill>
                  <a:srgbClr val="24292F"/>
                </a:solidFill>
                <a:latin typeface="-apple-system"/>
              </a:rPr>
              <a:t>URL (</a:t>
            </a:r>
            <a:r>
              <a:rPr lang="tr-TR" sz="1400" b="1" dirty="0" err="1">
                <a:solidFill>
                  <a:srgbClr val="24292F"/>
                </a:solidFill>
                <a:latin typeface="-apple-system"/>
              </a:rPr>
              <a:t>U</a:t>
            </a:r>
            <a:r>
              <a:rPr lang="tr-TR" sz="1400" dirty="0" err="1">
                <a:solidFill>
                  <a:srgbClr val="24292F"/>
                </a:solidFill>
                <a:latin typeface="-apple-system"/>
              </a:rPr>
              <a:t>niform</a:t>
            </a:r>
            <a:r>
              <a:rPr lang="tr-TR" sz="1400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tr-TR" sz="1400" b="1" dirty="0">
                <a:solidFill>
                  <a:srgbClr val="24292F"/>
                </a:solidFill>
                <a:latin typeface="-apple-system"/>
              </a:rPr>
              <a:t>R</a:t>
            </a:r>
            <a:r>
              <a:rPr lang="tr-TR" sz="1400" dirty="0">
                <a:solidFill>
                  <a:srgbClr val="24292F"/>
                </a:solidFill>
                <a:latin typeface="-apple-system"/>
              </a:rPr>
              <a:t>esource </a:t>
            </a:r>
            <a:r>
              <a:rPr lang="tr-TR" sz="1400" b="1" dirty="0" err="1">
                <a:solidFill>
                  <a:srgbClr val="24292F"/>
                </a:solidFill>
                <a:latin typeface="-apple-system"/>
              </a:rPr>
              <a:t>L</a:t>
            </a:r>
            <a:r>
              <a:rPr lang="tr-TR" sz="1400" dirty="0" err="1">
                <a:solidFill>
                  <a:srgbClr val="24292F"/>
                </a:solidFill>
                <a:latin typeface="-apple-system"/>
              </a:rPr>
              <a:t>ocator</a:t>
            </a:r>
            <a:r>
              <a:rPr lang="tr-TR" sz="1400" dirty="0">
                <a:solidFill>
                  <a:srgbClr val="24292F"/>
                </a:solidFill>
                <a:latin typeface="-apple-system"/>
              </a:rPr>
              <a:t>) bir web sayfasının konumunu gösterir. Örneğin https://www.patika.dev/ bir URL’dir.</a:t>
            </a:r>
          </a:p>
          <a:p>
            <a:endParaRPr lang="tr-TR" sz="140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tr-TR" sz="1400" dirty="0">
                <a:solidFill>
                  <a:srgbClr val="24292F"/>
                </a:solidFill>
                <a:latin typeface="-apple-system"/>
              </a:rPr>
              <a:t>URI (</a:t>
            </a:r>
            <a:r>
              <a:rPr lang="tr-TR" sz="1400" b="1" dirty="0" err="1">
                <a:solidFill>
                  <a:srgbClr val="24292F"/>
                </a:solidFill>
                <a:latin typeface="-apple-system"/>
              </a:rPr>
              <a:t>U</a:t>
            </a:r>
            <a:r>
              <a:rPr lang="tr-TR" sz="1400" dirty="0" err="1">
                <a:solidFill>
                  <a:srgbClr val="24292F"/>
                </a:solidFill>
                <a:latin typeface="-apple-system"/>
              </a:rPr>
              <a:t>niform</a:t>
            </a:r>
            <a:r>
              <a:rPr lang="tr-TR" sz="1400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tr-TR" sz="1400" b="1" dirty="0">
                <a:solidFill>
                  <a:srgbClr val="24292F"/>
                </a:solidFill>
                <a:latin typeface="-apple-system"/>
              </a:rPr>
              <a:t>R</a:t>
            </a:r>
            <a:r>
              <a:rPr lang="tr-TR" sz="1400" dirty="0">
                <a:solidFill>
                  <a:srgbClr val="24292F"/>
                </a:solidFill>
                <a:latin typeface="-apple-system"/>
              </a:rPr>
              <a:t>esource </a:t>
            </a:r>
            <a:r>
              <a:rPr lang="tr-TR" sz="1400" b="1" dirty="0" err="1">
                <a:solidFill>
                  <a:srgbClr val="24292F"/>
                </a:solidFill>
                <a:latin typeface="-apple-system"/>
              </a:rPr>
              <a:t>I</a:t>
            </a:r>
            <a:r>
              <a:rPr lang="tr-TR" sz="1400" dirty="0" err="1">
                <a:solidFill>
                  <a:srgbClr val="24292F"/>
                </a:solidFill>
                <a:latin typeface="-apple-system"/>
              </a:rPr>
              <a:t>dentifier</a:t>
            </a:r>
            <a:r>
              <a:rPr lang="tr-TR" sz="1400" dirty="0">
                <a:solidFill>
                  <a:srgbClr val="24292F"/>
                </a:solidFill>
                <a:latin typeface="-apple-system"/>
              </a:rPr>
              <a:t>) ise bir web sayfasında kaynağı gösterir. https://app.patika.dev/courses/java-spring-boot/ bir </a:t>
            </a:r>
            <a:r>
              <a:rPr lang="tr-TR" sz="1400" dirty="0" err="1">
                <a:solidFill>
                  <a:srgbClr val="24292F"/>
                </a:solidFill>
                <a:latin typeface="-apple-system"/>
              </a:rPr>
              <a:t>URI’dir</a:t>
            </a:r>
            <a:r>
              <a:rPr lang="tr-TR" sz="1400" dirty="0">
                <a:solidFill>
                  <a:srgbClr val="24292F"/>
                </a:solidFill>
                <a:latin typeface="-apple-system"/>
              </a:rPr>
              <a:t>. </a:t>
            </a:r>
          </a:p>
          <a:p>
            <a:endParaRPr lang="tr-TR" sz="1400" dirty="0">
              <a:solidFill>
                <a:srgbClr val="24292F"/>
              </a:solidFill>
              <a:latin typeface="-apple-system"/>
            </a:endParaRPr>
          </a:p>
          <a:p>
            <a:r>
              <a:rPr lang="tr-TR" sz="1400" dirty="0">
                <a:solidFill>
                  <a:srgbClr val="24292F"/>
                </a:solidFill>
                <a:latin typeface="-apple-system"/>
              </a:rPr>
              <a:t>URL ile URI arasındaki temel fark URI bir kaynağın alt serverda bulunan alt dizine yani alt sayfaya giden URL’nin alt dizinidir.</a:t>
            </a:r>
          </a:p>
          <a:p>
            <a:endParaRPr lang="tr-TR" dirty="0">
              <a:solidFill>
                <a:srgbClr val="24292F"/>
              </a:solidFill>
              <a:latin typeface="-apple-system"/>
            </a:endParaRPr>
          </a:p>
          <a:p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05D5E2F-B8FD-3DD0-9BF1-88DB44BA54BE}"/>
              </a:ext>
            </a:extLst>
          </p:cNvPr>
          <p:cNvSpPr txBox="1"/>
          <p:nvPr/>
        </p:nvSpPr>
        <p:spPr>
          <a:xfrm>
            <a:off x="10454327" y="6325385"/>
            <a:ext cx="1574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İbrahim BAYRAMLI</a:t>
            </a:r>
          </a:p>
        </p:txBody>
      </p:sp>
    </p:spTree>
    <p:extLst>
      <p:ext uri="{BB962C8B-B14F-4D97-AF65-F5344CB8AC3E}">
        <p14:creationId xmlns:p14="http://schemas.microsoft.com/office/powerpoint/2010/main" val="153874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894D552-C42F-C475-16DD-5EA8DFFC6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0" y="175098"/>
            <a:ext cx="2315490" cy="60311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FF56696-AFDF-47E6-38F2-400748118E36}"/>
              </a:ext>
            </a:extLst>
          </p:cNvPr>
          <p:cNvSpPr txBox="1"/>
          <p:nvPr/>
        </p:nvSpPr>
        <p:spPr>
          <a:xfrm>
            <a:off x="499621" y="1192491"/>
            <a:ext cx="105014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2) </a:t>
            </a:r>
            <a:r>
              <a:rPr lang="tr-TR" sz="2400" b="1" i="0" dirty="0">
                <a:solidFill>
                  <a:srgbClr val="24292F"/>
                </a:solidFill>
                <a:effectLst/>
                <a:latin typeface="-apple-system"/>
              </a:rPr>
              <a:t>HTTP yapısı nedir ne için kullanılır?</a:t>
            </a:r>
          </a:p>
          <a:p>
            <a:endParaRPr lang="tr-TR" b="1" dirty="0">
              <a:solidFill>
                <a:srgbClr val="24292F"/>
              </a:solidFill>
              <a:latin typeface="-apple-system"/>
            </a:endParaRPr>
          </a:p>
          <a:p>
            <a:r>
              <a:rPr lang="tr-TR" dirty="0" err="1">
                <a:solidFill>
                  <a:srgbClr val="24292F"/>
                </a:solidFill>
                <a:latin typeface="-apple-system"/>
              </a:rPr>
              <a:t>Hypertext</a:t>
            </a:r>
            <a:r>
              <a:rPr lang="tr-TR" dirty="0">
                <a:solidFill>
                  <a:srgbClr val="24292F"/>
                </a:solidFill>
                <a:latin typeface="-apple-system"/>
              </a:rPr>
              <a:t> Transfer Protocol olarak kısaltılır. İstemciden sunuculara talep gönderme ve gelen cevapların karşılanması için istemci ve sunucu arasındaki bağlantının protokolüdür.</a:t>
            </a:r>
          </a:p>
          <a:p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05D5E2F-B8FD-3DD0-9BF1-88DB44BA54BE}"/>
              </a:ext>
            </a:extLst>
          </p:cNvPr>
          <p:cNvSpPr txBox="1"/>
          <p:nvPr/>
        </p:nvSpPr>
        <p:spPr>
          <a:xfrm>
            <a:off x="10454327" y="6325385"/>
            <a:ext cx="1574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İbrahim BAYRAMLI</a:t>
            </a:r>
          </a:p>
        </p:txBody>
      </p:sp>
    </p:spTree>
    <p:extLst>
      <p:ext uri="{BB962C8B-B14F-4D97-AF65-F5344CB8AC3E}">
        <p14:creationId xmlns:p14="http://schemas.microsoft.com/office/powerpoint/2010/main" val="152021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894D552-C42F-C475-16DD-5EA8DFFC6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0" y="175098"/>
            <a:ext cx="2315490" cy="60311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FF56696-AFDF-47E6-38F2-400748118E36}"/>
              </a:ext>
            </a:extLst>
          </p:cNvPr>
          <p:cNvSpPr txBox="1"/>
          <p:nvPr/>
        </p:nvSpPr>
        <p:spPr>
          <a:xfrm>
            <a:off x="499621" y="1192491"/>
            <a:ext cx="105014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3) </a:t>
            </a:r>
            <a:r>
              <a:rPr lang="tr-TR" sz="2400" b="1" i="0" dirty="0" err="1">
                <a:solidFill>
                  <a:srgbClr val="24292F"/>
                </a:solidFill>
                <a:effectLst/>
                <a:latin typeface="-apple-system"/>
              </a:rPr>
              <a:t>npm</a:t>
            </a:r>
            <a:r>
              <a:rPr lang="tr-TR" sz="24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tr-TR" sz="2400" b="1" i="0" dirty="0" err="1">
                <a:solidFill>
                  <a:srgbClr val="24292F"/>
                </a:solidFill>
                <a:effectLst/>
                <a:latin typeface="-apple-system"/>
              </a:rPr>
              <a:t>nodejs</a:t>
            </a:r>
            <a:r>
              <a:rPr lang="tr-TR" sz="2400" b="1" i="0" dirty="0">
                <a:solidFill>
                  <a:srgbClr val="24292F"/>
                </a:solidFill>
                <a:effectLst/>
                <a:latin typeface="-apple-system"/>
              </a:rPr>
              <a:t> nedir?</a:t>
            </a:r>
          </a:p>
          <a:p>
            <a:endParaRPr lang="tr-TR" b="1" dirty="0">
              <a:solidFill>
                <a:srgbClr val="24292F"/>
              </a:solidFill>
              <a:latin typeface="-apple-system"/>
            </a:endParaRPr>
          </a:p>
          <a:p>
            <a:r>
              <a:rPr lang="tr-TR" dirty="0">
                <a:solidFill>
                  <a:srgbClr val="24292F"/>
                </a:solidFill>
                <a:latin typeface="-apple-system"/>
              </a:rPr>
              <a:t>NPM </a:t>
            </a:r>
            <a:r>
              <a:rPr lang="tr-TR" dirty="0" err="1">
                <a:solidFill>
                  <a:srgbClr val="24292F"/>
                </a:solidFill>
                <a:latin typeface="-apple-system"/>
              </a:rPr>
              <a:t>javascript</a:t>
            </a:r>
            <a:r>
              <a:rPr lang="tr-TR" dirty="0">
                <a:solidFill>
                  <a:srgbClr val="24292F"/>
                </a:solidFill>
                <a:latin typeface="-apple-system"/>
              </a:rPr>
              <a:t> dili için geliştirilen bir paket yönetim aracıdır. </a:t>
            </a:r>
            <a:r>
              <a:rPr lang="tr-TR" dirty="0" err="1">
                <a:solidFill>
                  <a:srgbClr val="24292F"/>
                </a:solidFill>
                <a:latin typeface="-apple-system"/>
              </a:rPr>
              <a:t>Nodejs</a:t>
            </a:r>
            <a:r>
              <a:rPr lang="tr-TR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tr-TR" dirty="0" err="1">
                <a:solidFill>
                  <a:srgbClr val="24292F"/>
                </a:solidFill>
                <a:latin typeface="-apple-system"/>
              </a:rPr>
              <a:t>javascript</a:t>
            </a:r>
            <a:r>
              <a:rPr lang="tr-TR" dirty="0">
                <a:solidFill>
                  <a:srgbClr val="24292F"/>
                </a:solidFill>
                <a:latin typeface="-apple-system"/>
              </a:rPr>
              <a:t> dili kullanılarak </a:t>
            </a:r>
            <a:r>
              <a:rPr lang="tr-TR" dirty="0" err="1">
                <a:solidFill>
                  <a:srgbClr val="24292F"/>
                </a:solidFill>
                <a:latin typeface="-apple-system"/>
              </a:rPr>
              <a:t>backend</a:t>
            </a:r>
            <a:r>
              <a:rPr lang="tr-TR" dirty="0">
                <a:solidFill>
                  <a:srgbClr val="24292F"/>
                </a:solidFill>
                <a:latin typeface="-apple-system"/>
              </a:rPr>
              <a:t> uygulamalarının yazılmasını sağlayan bir </a:t>
            </a:r>
            <a:r>
              <a:rPr lang="tr-TR" dirty="0" err="1">
                <a:solidFill>
                  <a:srgbClr val="24292F"/>
                </a:solidFill>
                <a:latin typeface="-apple-system"/>
              </a:rPr>
              <a:t>js</a:t>
            </a:r>
            <a:r>
              <a:rPr lang="tr-TR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tr-TR" dirty="0" err="1">
                <a:solidFill>
                  <a:srgbClr val="24292F"/>
                </a:solidFill>
                <a:latin typeface="-apple-system"/>
              </a:rPr>
              <a:t>framework</a:t>
            </a:r>
            <a:r>
              <a:rPr lang="tr-TR" dirty="0">
                <a:solidFill>
                  <a:srgbClr val="24292F"/>
                </a:solidFill>
                <a:latin typeface="-apple-system"/>
              </a:rPr>
              <a:t> dür. </a:t>
            </a:r>
            <a:r>
              <a:rPr lang="tr-TR" dirty="0" err="1">
                <a:solidFill>
                  <a:srgbClr val="24292F"/>
                </a:solidFill>
                <a:latin typeface="-apple-system"/>
              </a:rPr>
              <a:t>Nodejs</a:t>
            </a:r>
            <a:r>
              <a:rPr lang="tr-TR" dirty="0">
                <a:solidFill>
                  <a:srgbClr val="24292F"/>
                </a:solidFill>
                <a:latin typeface="-apple-system"/>
              </a:rPr>
              <a:t> standart olarak </a:t>
            </a:r>
            <a:r>
              <a:rPr lang="tr-TR" dirty="0" err="1">
                <a:solidFill>
                  <a:srgbClr val="24292F"/>
                </a:solidFill>
                <a:latin typeface="-apple-system"/>
              </a:rPr>
              <a:t>npm</a:t>
            </a:r>
            <a:r>
              <a:rPr lang="tr-TR" dirty="0">
                <a:solidFill>
                  <a:srgbClr val="24292F"/>
                </a:solidFill>
                <a:latin typeface="-apple-system"/>
              </a:rPr>
              <a:t> paket yönetim sistemini kabul eder.</a:t>
            </a:r>
          </a:p>
          <a:p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05D5E2F-B8FD-3DD0-9BF1-88DB44BA54BE}"/>
              </a:ext>
            </a:extLst>
          </p:cNvPr>
          <p:cNvSpPr txBox="1"/>
          <p:nvPr/>
        </p:nvSpPr>
        <p:spPr>
          <a:xfrm>
            <a:off x="10454327" y="6325385"/>
            <a:ext cx="1574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İbrahim BAYRAMLI</a:t>
            </a:r>
          </a:p>
        </p:txBody>
      </p:sp>
    </p:spTree>
    <p:extLst>
      <p:ext uri="{BB962C8B-B14F-4D97-AF65-F5344CB8AC3E}">
        <p14:creationId xmlns:p14="http://schemas.microsoft.com/office/powerpoint/2010/main" val="309529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894D552-C42F-C475-16DD-5EA8DFFC6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0" y="175098"/>
            <a:ext cx="2315490" cy="60311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FF56696-AFDF-47E6-38F2-400748118E36}"/>
              </a:ext>
            </a:extLst>
          </p:cNvPr>
          <p:cNvSpPr txBox="1"/>
          <p:nvPr/>
        </p:nvSpPr>
        <p:spPr>
          <a:xfrm>
            <a:off x="499621" y="1192491"/>
            <a:ext cx="105014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400" b="1" dirty="0">
                <a:solidFill>
                  <a:srgbClr val="24292F"/>
                </a:solidFill>
                <a:latin typeface="-apple-system"/>
              </a:rPr>
              <a:t>4) </a:t>
            </a:r>
            <a:r>
              <a:rPr lang="tr-TR" sz="2400" b="1" i="0" dirty="0">
                <a:solidFill>
                  <a:srgbClr val="24292F"/>
                </a:solidFill>
                <a:effectLst/>
                <a:latin typeface="-apple-system"/>
              </a:rPr>
              <a:t>Neden </a:t>
            </a:r>
            <a:r>
              <a:rPr lang="tr-TR" sz="2400" b="1" i="0" dirty="0" err="1">
                <a:solidFill>
                  <a:srgbClr val="24292F"/>
                </a:solidFill>
                <a:effectLst/>
                <a:latin typeface="-apple-system"/>
              </a:rPr>
              <a:t>java</a:t>
            </a:r>
            <a:r>
              <a:rPr lang="tr-TR" sz="2400" b="1" i="0" dirty="0">
                <a:solidFill>
                  <a:srgbClr val="24292F"/>
                </a:solidFill>
                <a:effectLst/>
                <a:latin typeface="-apple-system"/>
              </a:rPr>
              <a:t> 8 kullanılıyor?</a:t>
            </a:r>
          </a:p>
          <a:p>
            <a:endParaRPr lang="tr-TR" b="1" dirty="0">
              <a:solidFill>
                <a:srgbClr val="24292F"/>
              </a:solidFill>
              <a:latin typeface="-apple-system"/>
            </a:endParaRPr>
          </a:p>
          <a:p>
            <a:r>
              <a:rPr lang="tr-TR" dirty="0">
                <a:solidFill>
                  <a:srgbClr val="24292F"/>
                </a:solidFill>
                <a:latin typeface="-apple-system"/>
              </a:rPr>
              <a:t>Java 8 uzun süreli destek (</a:t>
            </a:r>
            <a:r>
              <a:rPr lang="tr-TR" dirty="0" err="1">
                <a:solidFill>
                  <a:srgbClr val="24292F"/>
                </a:solidFill>
                <a:latin typeface="-apple-system"/>
              </a:rPr>
              <a:t>Long</a:t>
            </a:r>
            <a:r>
              <a:rPr lang="tr-TR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tr-TR" dirty="0" err="1">
                <a:solidFill>
                  <a:srgbClr val="24292F"/>
                </a:solidFill>
                <a:latin typeface="-apple-system"/>
              </a:rPr>
              <a:t>Term</a:t>
            </a:r>
            <a:r>
              <a:rPr lang="tr-TR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tr-TR" dirty="0" err="1">
                <a:solidFill>
                  <a:srgbClr val="24292F"/>
                </a:solidFill>
                <a:latin typeface="-apple-system"/>
              </a:rPr>
              <a:t>Support</a:t>
            </a:r>
            <a:r>
              <a:rPr lang="tr-TR" dirty="0">
                <a:solidFill>
                  <a:srgbClr val="24292F"/>
                </a:solidFill>
                <a:latin typeface="-apple-system"/>
              </a:rPr>
              <a:t>) sağlamaktadır. Bir diğer LTS sürümü olarak Java 11 karşımıza çıkmaktadır. Java 8 kararlı sürüm olduğu için 18 Mart 2014 tarihinden bu güne </a:t>
            </a:r>
            <a:r>
              <a:rPr lang="tr-TR">
                <a:solidFill>
                  <a:srgbClr val="24292F"/>
                </a:solidFill>
                <a:latin typeface="-apple-system"/>
              </a:rPr>
              <a:t>hala kullanılmaktadır.</a:t>
            </a:r>
            <a:endParaRPr lang="tr-TR" dirty="0">
              <a:solidFill>
                <a:srgbClr val="24292F"/>
              </a:solidFill>
              <a:latin typeface="-apple-system"/>
            </a:endParaRPr>
          </a:p>
          <a:p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05D5E2F-B8FD-3DD0-9BF1-88DB44BA54BE}"/>
              </a:ext>
            </a:extLst>
          </p:cNvPr>
          <p:cNvSpPr txBox="1"/>
          <p:nvPr/>
        </p:nvSpPr>
        <p:spPr>
          <a:xfrm>
            <a:off x="10454327" y="6325385"/>
            <a:ext cx="1574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İbrahim BAYRAMLI</a:t>
            </a:r>
          </a:p>
        </p:txBody>
      </p:sp>
    </p:spTree>
    <p:extLst>
      <p:ext uri="{BB962C8B-B14F-4D97-AF65-F5344CB8AC3E}">
        <p14:creationId xmlns:p14="http://schemas.microsoft.com/office/powerpoint/2010/main" val="889233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203</Words>
  <Application>Microsoft Office PowerPoint</Application>
  <PresentationFormat>Geniş ekran</PresentationFormat>
  <Paragraphs>20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ibrahim bayramlı</dc:creator>
  <cp:lastModifiedBy>ibrahim bayramlı</cp:lastModifiedBy>
  <cp:revision>2</cp:revision>
  <dcterms:created xsi:type="dcterms:W3CDTF">2022-05-23T20:55:31Z</dcterms:created>
  <dcterms:modified xsi:type="dcterms:W3CDTF">2022-05-23T23:21:48Z</dcterms:modified>
</cp:coreProperties>
</file>