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AF75-246B-44A0-9F1A-2BD589B2A491}"/>
              </a:ext>
            </a:extLst>
          </p:cNvPr>
          <p:cNvSpPr>
            <a:spLocks noGrp="1"/>
          </p:cNvSpPr>
          <p:nvPr>
            <p:ph type="ctrTitle"/>
          </p:nvPr>
        </p:nvSpPr>
        <p:spPr>
          <a:xfrm>
            <a:off x="1154955" y="621438"/>
            <a:ext cx="8825658" cy="2318266"/>
          </a:xfrm>
        </p:spPr>
        <p:txBody>
          <a:bodyPr/>
          <a:lstStyle/>
          <a:p>
            <a:r>
              <a:rPr lang="tr-TR" dirty="0"/>
              <a:t>URI ve URL Arasındaki Farklar</a:t>
            </a:r>
          </a:p>
        </p:txBody>
      </p:sp>
      <p:sp>
        <p:nvSpPr>
          <p:cNvPr id="3" name="Subtitle 2">
            <a:extLst>
              <a:ext uri="{FF2B5EF4-FFF2-40B4-BE49-F238E27FC236}">
                <a16:creationId xmlns:a16="http://schemas.microsoft.com/office/drawing/2014/main" id="{87F12DB7-54B0-4ADD-BCA5-FB34163F403B}"/>
              </a:ext>
            </a:extLst>
          </p:cNvPr>
          <p:cNvSpPr>
            <a:spLocks noGrp="1"/>
          </p:cNvSpPr>
          <p:nvPr>
            <p:ph type="subTitle" idx="1"/>
          </p:nvPr>
        </p:nvSpPr>
        <p:spPr>
          <a:xfrm>
            <a:off x="1287261" y="3089429"/>
            <a:ext cx="8693351" cy="3622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81567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86AC-A4C6-4C98-82F2-26AFE1869994}"/>
              </a:ext>
            </a:extLst>
          </p:cNvPr>
          <p:cNvSpPr>
            <a:spLocks noGrp="1"/>
          </p:cNvSpPr>
          <p:nvPr>
            <p:ph type="title"/>
          </p:nvPr>
        </p:nvSpPr>
        <p:spPr>
          <a:xfrm>
            <a:off x="646111" y="452718"/>
            <a:ext cx="9404723" cy="825666"/>
          </a:xfrm>
        </p:spPr>
        <p:txBody>
          <a:bodyPr/>
          <a:lstStyle/>
          <a:p>
            <a:r>
              <a:rPr lang="tr-TR" dirty="0"/>
              <a:t>Neden Java 8?</a:t>
            </a:r>
          </a:p>
        </p:txBody>
      </p:sp>
      <p:sp>
        <p:nvSpPr>
          <p:cNvPr id="3" name="Content Placeholder 2">
            <a:extLst>
              <a:ext uri="{FF2B5EF4-FFF2-40B4-BE49-F238E27FC236}">
                <a16:creationId xmlns:a16="http://schemas.microsoft.com/office/drawing/2014/main" id="{9B25A19D-15BA-429F-8E3A-5FB68A20021F}"/>
              </a:ext>
            </a:extLst>
          </p:cNvPr>
          <p:cNvSpPr>
            <a:spLocks noGrp="1"/>
          </p:cNvSpPr>
          <p:nvPr>
            <p:ph idx="1"/>
          </p:nvPr>
        </p:nvSpPr>
        <p:spPr>
          <a:xfrm>
            <a:off x="645130" y="1278384"/>
            <a:ext cx="9404723" cy="4970015"/>
          </a:xfrm>
        </p:spPr>
        <p:txBody>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5798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64C8-FFFF-4FE3-BE2C-70A42010F837}"/>
              </a:ext>
            </a:extLst>
          </p:cNvPr>
          <p:cNvSpPr>
            <a:spLocks noGrp="1"/>
          </p:cNvSpPr>
          <p:nvPr>
            <p:ph type="title"/>
          </p:nvPr>
        </p:nvSpPr>
        <p:spPr>
          <a:xfrm>
            <a:off x="646111" y="452718"/>
            <a:ext cx="9404723" cy="745767"/>
          </a:xfrm>
        </p:spPr>
        <p:txBody>
          <a:bodyPr/>
          <a:lstStyle/>
          <a:p>
            <a:r>
              <a:rPr lang="tr-TR" dirty="0"/>
              <a:t>Java 8 ile Gelen Yenilikler</a:t>
            </a:r>
          </a:p>
        </p:txBody>
      </p:sp>
      <p:sp>
        <p:nvSpPr>
          <p:cNvPr id="3" name="Content Placeholder 2">
            <a:extLst>
              <a:ext uri="{FF2B5EF4-FFF2-40B4-BE49-F238E27FC236}">
                <a16:creationId xmlns:a16="http://schemas.microsoft.com/office/drawing/2014/main" id="{85CA2983-D001-48DF-B31D-2FE8117B0149}"/>
              </a:ext>
            </a:extLst>
          </p:cNvPr>
          <p:cNvSpPr>
            <a:spLocks noGrp="1"/>
          </p:cNvSpPr>
          <p:nvPr>
            <p:ph idx="1"/>
          </p:nvPr>
        </p:nvSpPr>
        <p:spPr>
          <a:xfrm>
            <a:off x="772358" y="1296140"/>
            <a:ext cx="9277496" cy="3151573"/>
          </a:xfrm>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a:p>
            <a:endParaRPr lang="tr-TR" dirty="0"/>
          </a:p>
        </p:txBody>
      </p:sp>
    </p:spTree>
    <p:extLst>
      <p:ext uri="{BB962C8B-B14F-4D97-AF65-F5344CB8AC3E}">
        <p14:creationId xmlns:p14="http://schemas.microsoft.com/office/powerpoint/2010/main" val="354975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F7C8-BEE0-4032-954F-07587C0F3023}"/>
              </a:ext>
            </a:extLst>
          </p:cNvPr>
          <p:cNvSpPr>
            <a:spLocks noGrp="1"/>
          </p:cNvSpPr>
          <p:nvPr>
            <p:ph type="title"/>
          </p:nvPr>
        </p:nvSpPr>
        <p:spPr>
          <a:xfrm>
            <a:off x="646111" y="452718"/>
            <a:ext cx="9404723" cy="754645"/>
          </a:xfrm>
        </p:spPr>
        <p:txBody>
          <a:bodyPr/>
          <a:lstStyle/>
          <a:p>
            <a:r>
              <a:rPr lang="tr-TR" b="1" dirty="0"/>
              <a:t>NPM Nedir ?</a:t>
            </a:r>
            <a:endParaRPr lang="tr-TR" dirty="0"/>
          </a:p>
        </p:txBody>
      </p:sp>
      <p:sp>
        <p:nvSpPr>
          <p:cNvPr id="3" name="Content Placeholder 2">
            <a:extLst>
              <a:ext uri="{FF2B5EF4-FFF2-40B4-BE49-F238E27FC236}">
                <a16:creationId xmlns:a16="http://schemas.microsoft.com/office/drawing/2014/main" id="{A7FE7C4F-FF42-43EF-BEF5-9851ACA3C800}"/>
              </a:ext>
            </a:extLst>
          </p:cNvPr>
          <p:cNvSpPr>
            <a:spLocks noGrp="1"/>
          </p:cNvSpPr>
          <p:nvPr>
            <p:ph idx="1"/>
          </p:nvPr>
        </p:nvSpPr>
        <p:spPr>
          <a:xfrm>
            <a:off x="645130" y="1422603"/>
            <a:ext cx="8946541" cy="4195481"/>
          </a:xfrm>
        </p:spPr>
        <p:txBody>
          <a:bodyPr>
            <a:normAutofit fontScale="92500" lnSpcReduction="20000"/>
          </a:bodyPr>
          <a:lstStyle/>
          <a:p>
            <a:r>
              <a:rPr lang="tr-TR" sz="1900" dirty="0" err="1"/>
              <a:t>Npm</a:t>
            </a:r>
            <a:r>
              <a:rPr lang="tr-TR" sz="1900" dirty="0"/>
              <a:t>; </a:t>
            </a:r>
            <a:r>
              <a:rPr lang="tr-TR" sz="1900" b="1" dirty="0" err="1"/>
              <a:t>N</a:t>
            </a:r>
            <a:r>
              <a:rPr lang="tr-TR" sz="1900" dirty="0" err="1"/>
              <a:t>ode</a:t>
            </a:r>
            <a:r>
              <a:rPr lang="tr-TR" sz="1900" dirty="0"/>
              <a:t> </a:t>
            </a:r>
            <a:r>
              <a:rPr lang="tr-TR" sz="1900" b="1" dirty="0" err="1"/>
              <a:t>P</a:t>
            </a:r>
            <a:r>
              <a:rPr lang="tr-TR" sz="1900" dirty="0" err="1"/>
              <a:t>ackage</a:t>
            </a:r>
            <a:r>
              <a:rPr lang="tr-TR" sz="1900" dirty="0"/>
              <a:t> </a:t>
            </a:r>
            <a:r>
              <a:rPr lang="tr-TR" sz="1900" b="1" dirty="0"/>
              <a:t>M</a:t>
            </a:r>
            <a:r>
              <a:rPr lang="tr-TR" sz="1900" dirty="0"/>
              <a:t>anager ya da </a:t>
            </a:r>
            <a:r>
              <a:rPr lang="tr-TR" sz="1900" dirty="0" err="1"/>
              <a:t>Node</a:t>
            </a:r>
            <a:r>
              <a:rPr lang="tr-TR" sz="1900" dirty="0"/>
              <a:t> </a:t>
            </a:r>
            <a:r>
              <a:rPr lang="tr-TR" sz="1900" dirty="0" err="1"/>
              <a:t>Packaged</a:t>
            </a:r>
            <a:r>
              <a:rPr lang="tr-TR" sz="1900" dirty="0"/>
              <a:t> </a:t>
            </a:r>
            <a:r>
              <a:rPr lang="tr-TR" sz="1900" dirty="0" err="1"/>
              <a:t>Modules</a:t>
            </a:r>
            <a:r>
              <a:rPr lang="tr-TR" sz="1900" dirty="0"/>
              <a:t> olarak da denmektedir. </a:t>
            </a:r>
            <a:r>
              <a:rPr lang="tr-TR" sz="1900" u="sng" dirty="0">
                <a:hlinkClick r:id="rId2"/>
              </a:rPr>
              <a:t>Isaac Z. </a:t>
            </a:r>
            <a:r>
              <a:rPr lang="tr-TR" sz="1900" u="sng" dirty="0" err="1">
                <a:hlinkClick r:id="rId2"/>
              </a:rPr>
              <a:t>Schlueter</a:t>
            </a:r>
            <a:r>
              <a:rPr lang="tr-TR" sz="1900" dirty="0"/>
              <a:t> tarafından tamamen </a:t>
            </a:r>
            <a:r>
              <a:rPr lang="tr-TR" sz="1900" dirty="0" err="1"/>
              <a:t>javascript</a:t>
            </a:r>
            <a:r>
              <a:rPr lang="tr-TR" sz="1900" dirty="0"/>
              <a:t> dili kullanılarak geliştirilmiştir.</a:t>
            </a:r>
          </a:p>
          <a:p>
            <a:r>
              <a:rPr lang="tr-TR" sz="1900" dirty="0" err="1"/>
              <a:t>Npm</a:t>
            </a:r>
            <a:r>
              <a:rPr lang="tr-TR" sz="1900" dirty="0"/>
              <a:t> temel olarak 3. parti yazılımları yüklemeyi sağlayan bir araçtır. Kendi sitesindeki açıklama ise aşağıdaki gibidir.</a:t>
            </a:r>
          </a:p>
          <a:p>
            <a:r>
              <a:rPr lang="en-US" sz="1900" dirty="0"/>
              <a:t>“</a:t>
            </a:r>
            <a:r>
              <a:rPr lang="tr-TR" sz="1900" dirty="0"/>
              <a:t>NPM</a:t>
            </a:r>
            <a:r>
              <a:rPr lang="en-US" sz="1900" dirty="0"/>
              <a:t>, JavaScript </a:t>
            </a:r>
            <a:r>
              <a:rPr lang="en-US" sz="1900" dirty="0" err="1"/>
              <a:t>geliştiricilerinin</a:t>
            </a:r>
            <a:r>
              <a:rPr lang="en-US" sz="1900" dirty="0"/>
              <a:t> </a:t>
            </a:r>
            <a:r>
              <a:rPr lang="en-US" sz="1900" dirty="0" err="1"/>
              <a:t>kodu</a:t>
            </a:r>
            <a:r>
              <a:rPr lang="en-US" sz="1900" dirty="0"/>
              <a:t> </a:t>
            </a:r>
            <a:r>
              <a:rPr lang="en-US" sz="1900" dirty="0" err="1"/>
              <a:t>paylaşmasını</a:t>
            </a:r>
            <a:r>
              <a:rPr lang="en-US" sz="1900" dirty="0"/>
              <a:t> </a:t>
            </a:r>
            <a:r>
              <a:rPr lang="en-US" sz="1900" dirty="0" err="1"/>
              <a:t>ve</a:t>
            </a:r>
            <a:r>
              <a:rPr lang="en-US" sz="1900" dirty="0"/>
              <a:t> </a:t>
            </a:r>
            <a:r>
              <a:rPr lang="en-US" sz="1900" dirty="0" err="1"/>
              <a:t>yeniden</a:t>
            </a:r>
            <a:r>
              <a:rPr lang="en-US" sz="1900" dirty="0"/>
              <a:t> </a:t>
            </a:r>
            <a:r>
              <a:rPr lang="en-US" sz="1900" dirty="0" err="1"/>
              <a:t>kullanmasını</a:t>
            </a:r>
            <a:r>
              <a:rPr lang="en-US" sz="1900" dirty="0"/>
              <a:t> </a:t>
            </a:r>
            <a:r>
              <a:rPr lang="en-US" sz="1900" dirty="0" err="1"/>
              <a:t>kolaylaştırır</a:t>
            </a:r>
            <a:r>
              <a:rPr lang="en-US" sz="1900" dirty="0"/>
              <a:t> </a:t>
            </a:r>
            <a:r>
              <a:rPr lang="en-US" sz="1900" dirty="0" err="1"/>
              <a:t>ve</a:t>
            </a:r>
            <a:r>
              <a:rPr lang="en-US" sz="1900" dirty="0"/>
              <a:t> </a:t>
            </a:r>
            <a:r>
              <a:rPr lang="en-US" sz="1900" dirty="0" err="1"/>
              <a:t>paylaştığınız</a:t>
            </a:r>
            <a:r>
              <a:rPr lang="en-US" sz="1900" dirty="0"/>
              <a:t> </a:t>
            </a:r>
            <a:r>
              <a:rPr lang="en-US" sz="1900" dirty="0" err="1"/>
              <a:t>kodu</a:t>
            </a:r>
            <a:r>
              <a:rPr lang="en-US" sz="1900" dirty="0"/>
              <a:t> </a:t>
            </a:r>
            <a:r>
              <a:rPr lang="en-US" sz="1900" dirty="0" err="1"/>
              <a:t>güncellemeyi</a:t>
            </a:r>
            <a:r>
              <a:rPr lang="en-US" sz="1900" dirty="0"/>
              <a:t> </a:t>
            </a:r>
            <a:r>
              <a:rPr lang="en-US" sz="1900" dirty="0" err="1"/>
              <a:t>kolaylaştırır</a:t>
            </a:r>
            <a:r>
              <a:rPr lang="en-US" sz="1900" dirty="0"/>
              <a:t>” — npmjs.org</a:t>
            </a:r>
            <a:endParaRPr lang="tr-TR" sz="1900" dirty="0"/>
          </a:p>
          <a:p>
            <a:r>
              <a:rPr lang="tr-TR" sz="1900" dirty="0" err="1"/>
              <a:t>Npm</a:t>
            </a:r>
            <a:r>
              <a:rPr lang="tr-TR" sz="1900" dirty="0"/>
              <a:t> ile temel olarak yapabileceğimiz şeyler:</a:t>
            </a:r>
          </a:p>
          <a:p>
            <a:pPr>
              <a:buFont typeface="Arial" panose="020B0604020202020204" pitchFamily="34" charset="0"/>
              <a:buChar char="•"/>
            </a:pPr>
            <a:r>
              <a:rPr lang="tr-TR" sz="1900" dirty="0"/>
              <a:t>Otomatik ya da manuel olarak paketleri yükleme</a:t>
            </a:r>
          </a:p>
          <a:p>
            <a:pPr>
              <a:buFont typeface="Arial" panose="020B0604020202020204" pitchFamily="34" charset="0"/>
              <a:buChar char="•"/>
            </a:pPr>
            <a:r>
              <a:rPr lang="tr-TR" sz="1900" dirty="0"/>
              <a:t>Sistemdeki paketleri silmek</a:t>
            </a:r>
          </a:p>
          <a:p>
            <a:pPr>
              <a:buFont typeface="Arial" panose="020B0604020202020204" pitchFamily="34" charset="0"/>
              <a:buChar char="•"/>
            </a:pPr>
            <a:r>
              <a:rPr lang="tr-TR" sz="1900" dirty="0"/>
              <a:t>Sistemdeki paketleri listeleme</a:t>
            </a:r>
          </a:p>
          <a:p>
            <a:pPr>
              <a:buFont typeface="Arial" panose="020B0604020202020204" pitchFamily="34" charset="0"/>
              <a:buChar char="•"/>
            </a:pPr>
            <a:r>
              <a:rPr lang="tr-TR" sz="1900" dirty="0"/>
              <a:t>Sistemdeki paketleri </a:t>
            </a:r>
            <a:r>
              <a:rPr lang="tr-TR" sz="1900" dirty="0" err="1"/>
              <a:t>update</a:t>
            </a:r>
            <a:r>
              <a:rPr lang="tr-TR" sz="1900" dirty="0"/>
              <a:t> etmek</a:t>
            </a:r>
          </a:p>
          <a:p>
            <a:r>
              <a:rPr lang="tr-TR" sz="1900" dirty="0" err="1"/>
              <a:t>Npm</a:t>
            </a:r>
            <a:r>
              <a:rPr lang="tr-TR" sz="1900" dirty="0"/>
              <a:t> komut satırı üzerinden çalışan bir uygulamadır.</a:t>
            </a:r>
          </a:p>
          <a:p>
            <a:endParaRPr lang="tr-TR" dirty="0"/>
          </a:p>
          <a:p>
            <a:endParaRPr lang="tr-TR" dirty="0"/>
          </a:p>
        </p:txBody>
      </p:sp>
    </p:spTree>
    <p:extLst>
      <p:ext uri="{BB962C8B-B14F-4D97-AF65-F5344CB8AC3E}">
        <p14:creationId xmlns:p14="http://schemas.microsoft.com/office/powerpoint/2010/main" val="65518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17B4-1DEA-4636-86EA-4D739C95782E}"/>
              </a:ext>
            </a:extLst>
          </p:cNvPr>
          <p:cNvSpPr>
            <a:spLocks noGrp="1"/>
          </p:cNvSpPr>
          <p:nvPr>
            <p:ph type="title"/>
          </p:nvPr>
        </p:nvSpPr>
        <p:spPr>
          <a:xfrm>
            <a:off x="646111" y="452718"/>
            <a:ext cx="9404723" cy="763523"/>
          </a:xfrm>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AFFA5EFC-8B8C-4046-80A4-788883893960}"/>
              </a:ext>
            </a:extLst>
          </p:cNvPr>
          <p:cNvSpPr>
            <a:spLocks noGrp="1"/>
          </p:cNvSpPr>
          <p:nvPr>
            <p:ph idx="1"/>
          </p:nvPr>
        </p:nvSpPr>
        <p:spPr>
          <a:xfrm>
            <a:off x="645130" y="1438184"/>
            <a:ext cx="9404723" cy="4810216"/>
          </a:xfrm>
        </p:spPr>
        <p:txBody>
          <a:bodyPr>
            <a:normAutofit/>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p:txBody>
      </p:sp>
    </p:spTree>
    <p:extLst>
      <p:ext uri="{BB962C8B-B14F-4D97-AF65-F5344CB8AC3E}">
        <p14:creationId xmlns:p14="http://schemas.microsoft.com/office/powerpoint/2010/main" val="258912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0E99-429A-4BBD-8519-02C9295B13DA}"/>
              </a:ext>
            </a:extLst>
          </p:cNvPr>
          <p:cNvSpPr>
            <a:spLocks noGrp="1"/>
          </p:cNvSpPr>
          <p:nvPr>
            <p:ph type="title"/>
          </p:nvPr>
        </p:nvSpPr>
        <p:spPr>
          <a:xfrm>
            <a:off x="646111" y="452718"/>
            <a:ext cx="9404723" cy="736890"/>
          </a:xfrm>
        </p:spPr>
        <p:txBody>
          <a:bodyPr/>
          <a:lstStyle/>
          <a:p>
            <a:r>
              <a:rPr lang="tr-TR" dirty="0"/>
              <a:t>HTTP Yapısı Nedir?</a:t>
            </a:r>
          </a:p>
        </p:txBody>
      </p:sp>
      <p:sp>
        <p:nvSpPr>
          <p:cNvPr id="3" name="Content Placeholder 2">
            <a:extLst>
              <a:ext uri="{FF2B5EF4-FFF2-40B4-BE49-F238E27FC236}">
                <a16:creationId xmlns:a16="http://schemas.microsoft.com/office/drawing/2014/main" id="{2BADED59-6E24-4652-9142-CDE7DBFE9024}"/>
              </a:ext>
            </a:extLst>
          </p:cNvPr>
          <p:cNvSpPr>
            <a:spLocks noGrp="1"/>
          </p:cNvSpPr>
          <p:nvPr>
            <p:ph idx="1"/>
          </p:nvPr>
        </p:nvSpPr>
        <p:spPr>
          <a:xfrm>
            <a:off x="645130" y="1189608"/>
            <a:ext cx="9404723" cy="5058791"/>
          </a:xfrm>
        </p:spPr>
        <p:txBody>
          <a:bodyPr>
            <a:normAutofit fontScale="92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p:txBody>
      </p:sp>
    </p:spTree>
    <p:extLst>
      <p:ext uri="{BB962C8B-B14F-4D97-AF65-F5344CB8AC3E}">
        <p14:creationId xmlns:p14="http://schemas.microsoft.com/office/powerpoint/2010/main" val="287207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0A68-E749-4CF0-8196-D827E68346A6}"/>
              </a:ext>
            </a:extLst>
          </p:cNvPr>
          <p:cNvSpPr>
            <a:spLocks noGrp="1"/>
          </p:cNvSpPr>
          <p:nvPr>
            <p:ph type="title"/>
          </p:nvPr>
        </p:nvSpPr>
        <p:spPr>
          <a:xfrm>
            <a:off x="646111" y="452718"/>
            <a:ext cx="9404723" cy="745767"/>
          </a:xfrm>
        </p:spPr>
        <p:txBody>
          <a:bodyPr/>
          <a:lstStyle/>
          <a:p>
            <a:r>
              <a:rPr lang="tr-TR" dirty="0"/>
              <a:t>Teknik Genel Bakış</a:t>
            </a:r>
          </a:p>
        </p:txBody>
      </p:sp>
      <p:sp>
        <p:nvSpPr>
          <p:cNvPr id="3" name="Content Placeholder 2">
            <a:extLst>
              <a:ext uri="{FF2B5EF4-FFF2-40B4-BE49-F238E27FC236}">
                <a16:creationId xmlns:a16="http://schemas.microsoft.com/office/drawing/2014/main" id="{E44043BA-5DB5-432A-A9F9-D3D0ACBD1109}"/>
              </a:ext>
            </a:extLst>
          </p:cNvPr>
          <p:cNvSpPr>
            <a:spLocks noGrp="1"/>
          </p:cNvSpPr>
          <p:nvPr>
            <p:ph idx="1"/>
          </p:nvPr>
        </p:nvSpPr>
        <p:spPr>
          <a:xfrm>
            <a:off x="745724" y="1322774"/>
            <a:ext cx="9304129" cy="4925626"/>
          </a:xfrm>
        </p:spPr>
        <p:txBody>
          <a:bodyPr>
            <a:normAutofit fontScale="77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397549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7930-ABD0-4F62-8220-6BB6536FBE5B}"/>
              </a:ext>
            </a:extLst>
          </p:cNvPr>
          <p:cNvSpPr>
            <a:spLocks noGrp="1"/>
          </p:cNvSpPr>
          <p:nvPr>
            <p:ph type="title"/>
          </p:nvPr>
        </p:nvSpPr>
        <p:spPr>
          <a:xfrm>
            <a:off x="646112" y="452718"/>
            <a:ext cx="5168762" cy="745767"/>
          </a:xfrm>
        </p:spPr>
        <p:txBody>
          <a:bodyPr/>
          <a:lstStyle/>
          <a:p>
            <a:r>
              <a:rPr lang="tr-TR" b="1" dirty="0"/>
              <a:t>İstek yöntemleri-I</a:t>
            </a:r>
            <a:br>
              <a:rPr lang="tr-TR" b="1" dirty="0"/>
            </a:br>
            <a:endParaRPr lang="tr-TR" dirty="0"/>
          </a:p>
        </p:txBody>
      </p:sp>
      <p:sp>
        <p:nvSpPr>
          <p:cNvPr id="3" name="Content Placeholder 2">
            <a:extLst>
              <a:ext uri="{FF2B5EF4-FFF2-40B4-BE49-F238E27FC236}">
                <a16:creationId xmlns:a16="http://schemas.microsoft.com/office/drawing/2014/main" id="{0316D5C1-181D-44F6-A06C-8B8F97B8114E}"/>
              </a:ext>
            </a:extLst>
          </p:cNvPr>
          <p:cNvSpPr>
            <a:spLocks noGrp="1"/>
          </p:cNvSpPr>
          <p:nvPr>
            <p:ph idx="1"/>
          </p:nvPr>
        </p:nvSpPr>
        <p:spPr>
          <a:xfrm>
            <a:off x="727970" y="1198486"/>
            <a:ext cx="9321884" cy="5049914"/>
          </a:xfrm>
        </p:spPr>
        <p:txBody>
          <a:bodyPr>
            <a:normAutofit fontScale="92500" lnSpcReduction="1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p:txBody>
      </p:sp>
    </p:spTree>
    <p:extLst>
      <p:ext uri="{BB962C8B-B14F-4D97-AF65-F5344CB8AC3E}">
        <p14:creationId xmlns:p14="http://schemas.microsoft.com/office/powerpoint/2010/main" val="135192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918-620C-4826-A7A7-B72527A76E6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80AB4BE5-8CF5-4DE3-8204-4BD973643CB8}"/>
              </a:ext>
            </a:extLst>
          </p:cNvPr>
          <p:cNvSpPr>
            <a:spLocks noGrp="1"/>
          </p:cNvSpPr>
          <p:nvPr>
            <p:ph idx="1"/>
          </p:nvPr>
        </p:nvSpPr>
        <p:spPr>
          <a:xfrm>
            <a:off x="728950" y="1438183"/>
            <a:ext cx="9321884" cy="4580878"/>
          </a:xfrm>
        </p:spPr>
        <p:txBody>
          <a:bodyPr>
            <a:normAutofit/>
          </a:bodyPr>
          <a:lstStyle/>
          <a:p>
            <a:r>
              <a:rPr lang="tr-TR" dirty="0"/>
              <a:t>GET</a:t>
            </a:r>
          </a:p>
          <a:p>
            <a:pPr>
              <a:buFont typeface="Arial" panose="020B0604020202020204" pitchFamily="34" charset="0"/>
              <a:buChar char="•"/>
            </a:pPr>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pPr>
              <a:buFont typeface="Arial" panose="020B0604020202020204" pitchFamily="34" charset="0"/>
              <a:buChar char="•"/>
            </a:pPr>
            <a:r>
              <a:rPr lang="tr-TR" dirty="0"/>
              <a:t>HEAD yöntemi, GET isteğiyle aynı olan ancak yanıt gövdesi olmayan bir yanıt ister. Bu, tüm içeriği taşımak zorunda kalmadan yanıt başlıklarında yazılan meta bilgileri almak için kullanışlıdır.</a:t>
            </a:r>
          </a:p>
        </p:txBody>
      </p:sp>
    </p:spTree>
    <p:extLst>
      <p:ext uri="{BB962C8B-B14F-4D97-AF65-F5344CB8AC3E}">
        <p14:creationId xmlns:p14="http://schemas.microsoft.com/office/powerpoint/2010/main" val="235054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CDAE-9A03-4D43-999D-5F9A98A96C21}"/>
              </a:ext>
            </a:extLst>
          </p:cNvPr>
          <p:cNvSpPr>
            <a:spLocks noGrp="1"/>
          </p:cNvSpPr>
          <p:nvPr>
            <p:ph type="title"/>
          </p:nvPr>
        </p:nvSpPr>
        <p:spPr>
          <a:xfrm>
            <a:off x="646111" y="452718"/>
            <a:ext cx="9404723" cy="949954"/>
          </a:xfrm>
        </p:spPr>
        <p:txBody>
          <a:bodyPr/>
          <a:lstStyle/>
          <a:p>
            <a:r>
              <a:rPr lang="tr-TR" dirty="0"/>
              <a:t>İstek Yöntemleri-III</a:t>
            </a:r>
          </a:p>
        </p:txBody>
      </p:sp>
      <p:sp>
        <p:nvSpPr>
          <p:cNvPr id="3" name="Content Placeholder 2">
            <a:extLst>
              <a:ext uri="{FF2B5EF4-FFF2-40B4-BE49-F238E27FC236}">
                <a16:creationId xmlns:a16="http://schemas.microsoft.com/office/drawing/2014/main" id="{FC3FD0A8-E860-42C3-B6ED-27BBB6CAE793}"/>
              </a:ext>
            </a:extLst>
          </p:cNvPr>
          <p:cNvSpPr>
            <a:spLocks noGrp="1"/>
          </p:cNvSpPr>
          <p:nvPr>
            <p:ph idx="1"/>
          </p:nvPr>
        </p:nvSpPr>
        <p:spPr>
          <a:xfrm>
            <a:off x="736848" y="1305018"/>
            <a:ext cx="9313006" cy="4943382"/>
          </a:xfrm>
        </p:spPr>
        <p:txBody>
          <a:bodyPr>
            <a:normAutofit fontScale="92500" lnSpcReduction="10000"/>
          </a:bodyPr>
          <a:lstStyle/>
          <a:p>
            <a:r>
              <a:rPr lang="tr-TR" dirty="0"/>
              <a:t>POST</a:t>
            </a:r>
          </a:p>
          <a:p>
            <a:pPr>
              <a:buFont typeface="Arial" panose="020B0604020202020204" pitchFamily="34" charset="0"/>
              <a:buChar char="•"/>
            </a:pPr>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pPr>
              <a:buFont typeface="Arial" panose="020B0604020202020204" pitchFamily="34" charset="0"/>
              <a:buChar char="•"/>
            </a:pPr>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pPr>
              <a:buFont typeface="Arial" panose="020B0604020202020204" pitchFamily="34" charset="0"/>
              <a:buChar char="•"/>
            </a:pPr>
            <a:r>
              <a:rPr lang="tr-TR" dirty="0"/>
              <a:t>DELETE yöntemi, belirtilen kaynağı siler.</a:t>
            </a:r>
          </a:p>
        </p:txBody>
      </p:sp>
    </p:spTree>
    <p:extLst>
      <p:ext uri="{BB962C8B-B14F-4D97-AF65-F5344CB8AC3E}">
        <p14:creationId xmlns:p14="http://schemas.microsoft.com/office/powerpoint/2010/main" val="158077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5D53-A26A-45D7-818A-698D58AE9F59}"/>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8D728326-CBEE-4866-978D-4DA216BB345A}"/>
              </a:ext>
            </a:extLst>
          </p:cNvPr>
          <p:cNvSpPr>
            <a:spLocks noGrp="1"/>
          </p:cNvSpPr>
          <p:nvPr>
            <p:ph idx="1"/>
          </p:nvPr>
        </p:nvSpPr>
        <p:spPr>
          <a:xfrm>
            <a:off x="727970" y="1340528"/>
            <a:ext cx="9321884" cy="4907871"/>
          </a:xfrm>
        </p:spPr>
        <p:txBody>
          <a:bodyPr>
            <a:normAutofit fontScale="70000" lnSpcReduction="20000"/>
          </a:bodyPr>
          <a:lstStyle/>
          <a:p>
            <a:r>
              <a:rPr lang="tr-TR" b="1" dirty="0"/>
              <a:t>TRACE</a:t>
            </a:r>
          </a:p>
          <a:p>
            <a:pPr>
              <a:buFont typeface="Arial" panose="020B0604020202020204" pitchFamily="34" charset="0"/>
              <a:buChar char="•"/>
            </a:pPr>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pPr>
              <a:buFont typeface="Arial" panose="020B0604020202020204" pitchFamily="34" charset="0"/>
              <a:buChar char="•"/>
            </a:pPr>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pPr>
              <a:buFont typeface="Arial" panose="020B0604020202020204" pitchFamily="34" charset="0"/>
              <a:buChar char="•"/>
            </a:pPr>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pPr>
              <a:buFont typeface="Arial" panose="020B0604020202020204" pitchFamily="34" charset="0"/>
              <a:buChar char="•"/>
            </a:pPr>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p:txBody>
      </p:sp>
    </p:spTree>
    <p:extLst>
      <p:ext uri="{BB962C8B-B14F-4D97-AF65-F5344CB8AC3E}">
        <p14:creationId xmlns:p14="http://schemas.microsoft.com/office/powerpoint/2010/main" val="298577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45</TotalTime>
  <Words>1413</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URI ve URL Arasındaki Farklar</vt:lpstr>
      <vt:lpstr>NPM Nedir ?</vt:lpstr>
      <vt:lpstr>Node.Js Nedir?</vt:lpstr>
      <vt:lpstr>HTTP Yapısı Nedir?</vt:lpstr>
      <vt:lpstr>Teknik Genel Bakış</vt:lpstr>
      <vt:lpstr>İstek yöntemleri-I </vt:lpstr>
      <vt:lpstr>İstek Yöntemleri-II</vt:lpstr>
      <vt:lpstr>İstek Yöntemleri-III</vt:lpstr>
      <vt:lpstr>İstek Yöntemleri-IV</vt:lpstr>
      <vt:lpstr>Neden Java 8?</vt:lpstr>
      <vt:lpstr>Java 8 ile Gelen Yenilikler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URI ve URL Arasındaki Farklar</dc:title>
  <dc:creator>KUBILAY ALP AGACAN</dc:creator>
  <cp:lastModifiedBy>KUBILAY ALP AGACAN</cp:lastModifiedBy>
  <cp:revision>5</cp:revision>
  <dcterms:created xsi:type="dcterms:W3CDTF">2022-05-23T17:21:52Z</dcterms:created>
  <dcterms:modified xsi:type="dcterms:W3CDTF">2022-05-23T18:18:11Z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3b205b19-4ea1-4870-959f-7102f58cb506</vt:lpwstr>
  </property>
  <property fmtid="{D5CDD505-2E9C-101B-9397-08002B2CF9AE}" pid="3" name="TURKCELLCLASSIFICATION">
    <vt:lpwstr>TURKCELL DAHİLİ</vt:lpwstr>
  </property>
</Properties>
</file>