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1"/>
  </p:notesMasterIdLst>
  <p:handoutMasterIdLst>
    <p:handoutMasterId r:id="rId12"/>
  </p:handoutMasterIdLst>
  <p:sldIdLst>
    <p:sldId id="256" r:id="rId5"/>
    <p:sldId id="257" r:id="rId6"/>
    <p:sldId id="258" r:id="rId7"/>
    <p:sldId id="259" r:id="rId8"/>
    <p:sldId id="260" r:id="rId9"/>
    <p:sldId id="261" r:id="rId10"/>
  </p:sldIdLst>
  <p:sldSz cx="12192000" cy="6858000"/>
  <p:notesSz cx="6858000" cy="9144000"/>
  <p:defaultTex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CDEE01-1FEA-49B1-9AF2-4960237BA31A}" v="407" dt="2022-05-23T18:00:23.2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08" d="100"/>
          <a:sy n="108" d="100"/>
        </p:scale>
        <p:origin x="660" y="102"/>
      </p:cViewPr>
      <p:guideLst/>
    </p:cSldViewPr>
  </p:slideViewPr>
  <p:notesTextViewPr>
    <p:cViewPr>
      <p:scale>
        <a:sx n="1" d="1"/>
        <a:sy n="1" d="1"/>
      </p:scale>
      <p:origin x="0" y="0"/>
    </p:cViewPr>
  </p:notesTextViewPr>
  <p:notesViewPr>
    <p:cSldViewPr snapToGrid="0">
      <p:cViewPr varScale="1">
        <p:scale>
          <a:sx n="82" d="100"/>
          <a:sy n="82" d="100"/>
        </p:scale>
        <p:origin x="396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2A76F12D-2985-47C3-A07C-9F03DD159D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a:p>
        </p:txBody>
      </p:sp>
      <p:sp>
        <p:nvSpPr>
          <p:cNvPr id="3" name="Tarih Yer Tutucusu 2">
            <a:extLst>
              <a:ext uri="{FF2B5EF4-FFF2-40B4-BE49-F238E27FC236}">
                <a16:creationId xmlns:a16="http://schemas.microsoft.com/office/drawing/2014/main" id="{24F83A19-1DC2-46DB-B3A1-ECF7C417E9E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CFE1DBA-4CE3-4C64-8934-2A3147054715}" type="datetime1">
              <a:rPr lang="tr-TR" smtClean="0"/>
              <a:t>23.05.2022</a:t>
            </a:fld>
            <a:endParaRPr lang="tr-TR"/>
          </a:p>
        </p:txBody>
      </p:sp>
      <p:sp>
        <p:nvSpPr>
          <p:cNvPr id="4" name="Alt Bilgi Yer Tutucusu 3">
            <a:extLst>
              <a:ext uri="{FF2B5EF4-FFF2-40B4-BE49-F238E27FC236}">
                <a16:creationId xmlns:a16="http://schemas.microsoft.com/office/drawing/2014/main" id="{6A3D6289-F1C3-4041-A186-E428808BD1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a:p>
        </p:txBody>
      </p:sp>
      <p:sp>
        <p:nvSpPr>
          <p:cNvPr id="5" name="Slayt Numarası Yer Tutucusu 4">
            <a:extLst>
              <a:ext uri="{FF2B5EF4-FFF2-40B4-BE49-F238E27FC236}">
                <a16:creationId xmlns:a16="http://schemas.microsoft.com/office/drawing/2014/main" id="{CE17ECA2-D3CC-4290-9914-977FED6D365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0D98A85-43CB-4CDC-8FF1-647F52B29F1B}" type="slidenum">
              <a:rPr lang="tr-TR" smtClean="0"/>
              <a:t>‹#›</a:t>
            </a:fld>
            <a:endParaRPr lang="tr-TR"/>
          </a:p>
        </p:txBody>
      </p:sp>
    </p:spTree>
    <p:extLst>
      <p:ext uri="{BB962C8B-B14F-4D97-AF65-F5344CB8AC3E}">
        <p14:creationId xmlns:p14="http://schemas.microsoft.com/office/powerpoint/2010/main" val="28210913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857C014-2C25-4476-A2BD-3D38CF9A42C4}" type="datetime1">
              <a:rPr lang="tr-TR" noProof="0" smtClean="0"/>
              <a:t>23.05.2022</a:t>
            </a:fld>
            <a:endParaRPr lang="tr-TR" noProof="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dirty="0"/>
              <a:t>Asıl metin stillerini düzenle</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F3B4569-3B6E-468D-B981-DA515F47BCE4}" type="slidenum">
              <a:rPr lang="tr-TR" noProof="0" smtClean="0"/>
              <a:t>‹#›</a:t>
            </a:fld>
            <a:endParaRPr lang="tr-TR" noProof="0"/>
          </a:p>
        </p:txBody>
      </p:sp>
    </p:spTree>
    <p:extLst>
      <p:ext uri="{BB962C8B-B14F-4D97-AF65-F5344CB8AC3E}">
        <p14:creationId xmlns:p14="http://schemas.microsoft.com/office/powerpoint/2010/main" val="233820887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CF3B4569-3B6E-468D-B981-DA515F47BCE4}" type="slidenum">
              <a:rPr lang="tr-TR" smtClean="0"/>
              <a:t>1</a:t>
            </a:fld>
            <a:endParaRPr lang="tr-TR"/>
          </a:p>
        </p:txBody>
      </p:sp>
    </p:spTree>
    <p:extLst>
      <p:ext uri="{BB962C8B-B14F-4D97-AF65-F5344CB8AC3E}">
        <p14:creationId xmlns:p14="http://schemas.microsoft.com/office/powerpoint/2010/main" val="3406569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grpSp>
        <p:nvGrpSpPr>
          <p:cNvPr id="89" name="Grup 88"/>
          <p:cNvGrpSpPr/>
          <p:nvPr/>
        </p:nvGrpSpPr>
        <p:grpSpPr>
          <a:xfrm>
            <a:off x="-329674" y="-59376"/>
            <a:ext cx="12515851" cy="6934071"/>
            <a:chOff x="-329674" y="-51881"/>
            <a:chExt cx="12515851" cy="6934071"/>
          </a:xfrm>
        </p:grpSpPr>
        <p:sp>
          <p:nvSpPr>
            <p:cNvPr id="90" name="Serbest 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Serbest 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Serbest 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Serbest 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Serbest 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Serbest 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Serbest 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Serbest 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Serbest 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Serbest 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Serbest 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Serbest 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Serbest 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Serbest Form 18"/>
            <p:cNvSpPr/>
            <p:nvPr/>
          </p:nvSpPr>
          <p:spPr bwMode="auto">
            <a:xfrm>
              <a:off x="6463239" y="15853"/>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Serbest 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Serbest 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Serbest 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Serbest 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Serbest 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up 8"/>
          <p:cNvGrpSpPr/>
          <p:nvPr/>
        </p:nvGrpSpPr>
        <p:grpSpPr>
          <a:xfrm>
            <a:off x="1669293" y="1186483"/>
            <a:ext cx="8848345" cy="4477933"/>
            <a:chOff x="1669293" y="1186483"/>
            <a:chExt cx="8848345" cy="4477933"/>
          </a:xfrm>
        </p:grpSpPr>
        <p:sp>
          <p:nvSpPr>
            <p:cNvPr id="39" name="Dikdörtgen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kizkenar Üçgen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Dikdörtgen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Başlık 1"/>
          <p:cNvSpPr>
            <a:spLocks noGrp="1"/>
          </p:cNvSpPr>
          <p:nvPr>
            <p:ph type="ctrTitle"/>
          </p:nvPr>
        </p:nvSpPr>
        <p:spPr>
          <a:xfrm>
            <a:off x="1759236" y="2075504"/>
            <a:ext cx="8679915" cy="1748729"/>
          </a:xfrm>
        </p:spPr>
        <p:txBody>
          <a:bodyPr bIns="0" rtlCol="0" anchor="b">
            <a:normAutofit/>
          </a:bodyPr>
          <a:lstStyle>
            <a:lvl1pPr algn="ctr">
              <a:lnSpc>
                <a:spcPct val="80000"/>
              </a:lnSpc>
              <a:defRPr sz="5400" spc="-150">
                <a:solidFill>
                  <a:srgbClr val="FFFEFF"/>
                </a:solidFill>
              </a:defRPr>
            </a:lvl1pPr>
          </a:lstStyle>
          <a:p>
            <a:pPr rtl="0"/>
            <a:r>
              <a:rPr lang="tr-TR" noProof="0" dirty="0"/>
              <a:t>Asıl başlık stilini düzenlemek için tıklayın</a:t>
            </a:r>
          </a:p>
        </p:txBody>
      </p:sp>
      <p:sp>
        <p:nvSpPr>
          <p:cNvPr id="3" name="Alt Başlık 2"/>
          <p:cNvSpPr>
            <a:spLocks noGrp="1"/>
          </p:cNvSpPr>
          <p:nvPr>
            <p:ph type="subTitle" idx="1"/>
          </p:nvPr>
        </p:nvSpPr>
        <p:spPr>
          <a:xfrm>
            <a:off x="1759237" y="3906266"/>
            <a:ext cx="8673427" cy="1322587"/>
          </a:xfrm>
        </p:spPr>
        <p:txBody>
          <a:bodyPr tIns="0" rtlCol="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dirty="0"/>
              <a:t>Asıl alt başlık stilini düzenlemek için tıklatın</a:t>
            </a:r>
          </a:p>
        </p:txBody>
      </p:sp>
      <p:sp>
        <p:nvSpPr>
          <p:cNvPr id="4" name="Tarih Yer Tutucusu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pPr rtl="0"/>
            <a:fld id="{48A8C8F6-8275-464B-AA35-9587CB4B16C9}" type="datetime1">
              <a:rPr lang="tr-TR" noProof="0" smtClean="0"/>
              <a:t>23.05.2022</a:t>
            </a:fld>
            <a:endParaRPr lang="tr-TR" noProof="0" dirty="0"/>
          </a:p>
        </p:txBody>
      </p:sp>
      <p:sp>
        <p:nvSpPr>
          <p:cNvPr id="5" name="Alt Bilgi Yer Tutucusu 4"/>
          <p:cNvSpPr>
            <a:spLocks noGrp="1"/>
          </p:cNvSpPr>
          <p:nvPr>
            <p:ph type="ftr" sz="quarter" idx="11"/>
          </p:nvPr>
        </p:nvSpPr>
        <p:spPr>
          <a:xfrm>
            <a:off x="804672" y="6227064"/>
            <a:ext cx="10588752" cy="320040"/>
          </a:xfrm>
        </p:spPr>
        <p:txBody>
          <a:bodyPr rtlCol="0"/>
          <a:lstStyle>
            <a:lvl1pPr algn="ctr">
              <a:defRPr/>
            </a:lvl1pPr>
          </a:lstStyle>
          <a:p>
            <a:pPr rtl="0"/>
            <a:endParaRPr lang="tr-TR" noProof="0" dirty="0"/>
          </a:p>
        </p:txBody>
      </p:sp>
      <p:sp>
        <p:nvSpPr>
          <p:cNvPr id="6" name="Slayt Numarası Yer Tutucusu 5"/>
          <p:cNvSpPr>
            <a:spLocks noGrp="1"/>
          </p:cNvSpPr>
          <p:nvPr>
            <p:ph type="sldNum" sz="quarter" idx="12"/>
          </p:nvPr>
        </p:nvSpPr>
        <p:spPr>
          <a:xfrm>
            <a:off x="10469880" y="320040"/>
            <a:ext cx="914400" cy="320040"/>
          </a:xfrm>
        </p:spPr>
        <p:txBody>
          <a:bodyPr rtlCol="0"/>
          <a:lstStyle/>
          <a:p>
            <a:pPr rtl="0"/>
            <a:fld id="{6D22F896-40B5-4ADD-8801-0D06FADFA095}" type="slidenum">
              <a:rPr lang="tr-TR" noProof="0" smtClean="0"/>
              <a:t>‹#›</a:t>
            </a:fld>
            <a:endParaRPr lang="tr-TR"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grpSp>
        <p:nvGrpSpPr>
          <p:cNvPr id="75" name="Grup 74"/>
          <p:cNvGrpSpPr/>
          <p:nvPr/>
        </p:nvGrpSpPr>
        <p:grpSpPr>
          <a:xfrm>
            <a:off x="-417513" y="0"/>
            <a:ext cx="12584114" cy="6853238"/>
            <a:chOff x="-417513" y="0"/>
            <a:chExt cx="12584114" cy="6853238"/>
          </a:xfrm>
        </p:grpSpPr>
        <p:sp>
          <p:nvSpPr>
            <p:cNvPr id="76" name="Serbest 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Serbest 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Serbest 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Serbest 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Serbest 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Serbest 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Serbest 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Serbest 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Serbest 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Serbest 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Serbest 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Serbest 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Serbest 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Serbest 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Serbest 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Serbest 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Serbest 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Serbest 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Serbest 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Serbest 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Serbest 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up 21"/>
          <p:cNvGrpSpPr/>
          <p:nvPr/>
        </p:nvGrpSpPr>
        <p:grpSpPr>
          <a:xfrm>
            <a:off x="800144" y="1699589"/>
            <a:ext cx="3674476" cy="3470421"/>
            <a:chOff x="697883" y="1816768"/>
            <a:chExt cx="3674476" cy="3470421"/>
          </a:xfrm>
        </p:grpSpPr>
        <p:sp>
          <p:nvSpPr>
            <p:cNvPr id="23" name="Dikdörtgen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kizkenar Üçgen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Dikdörtgen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Başlık 1"/>
          <p:cNvSpPr>
            <a:spLocks noGrp="1"/>
          </p:cNvSpPr>
          <p:nvPr>
            <p:ph type="title"/>
          </p:nvPr>
        </p:nvSpPr>
        <p:spPr>
          <a:xfrm>
            <a:off x="888632" y="2349925"/>
            <a:ext cx="3501196" cy="2456441"/>
          </a:xfrm>
        </p:spPr>
        <p:txBody>
          <a:bodyPr rtlCol="0"/>
          <a:lstStyle>
            <a:lvl1pPr>
              <a:defRPr>
                <a:solidFill>
                  <a:srgbClr val="FFFEFF"/>
                </a:solidFill>
              </a:defRPr>
            </a:lvl1pPr>
          </a:lstStyle>
          <a:p>
            <a:pPr rtl="0"/>
            <a:r>
              <a:rPr lang="tr-TR" noProof="0" dirty="0"/>
              <a:t>Asıl başlık stilini düzenlemek için tıklayın</a:t>
            </a:r>
          </a:p>
        </p:txBody>
      </p:sp>
      <p:sp>
        <p:nvSpPr>
          <p:cNvPr id="3" name="Dikey Metin Yer Tutucusu 2"/>
          <p:cNvSpPr>
            <a:spLocks noGrp="1"/>
          </p:cNvSpPr>
          <p:nvPr>
            <p:ph type="body" orient="vert" idx="1"/>
          </p:nvPr>
        </p:nvSpPr>
        <p:spPr>
          <a:xfrm>
            <a:off x="5109983" y="794719"/>
            <a:ext cx="6275035" cy="5257090"/>
          </a:xfrm>
        </p:spPr>
        <p:txBody>
          <a:bodyPr vert="eaVert" rtlCol="0"/>
          <a:lstStyle/>
          <a:p>
            <a:pPr lvl="0" rtl="0"/>
            <a:r>
              <a:rPr lang="tr-TR" noProof="0" dirty="0"/>
              <a:t>Asıl metin stillerini düzenle</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4" name="Tarih Yer Tutucusu 3"/>
          <p:cNvSpPr>
            <a:spLocks noGrp="1"/>
          </p:cNvSpPr>
          <p:nvPr>
            <p:ph type="dt" sz="half" idx="10"/>
          </p:nvPr>
        </p:nvSpPr>
        <p:spPr/>
        <p:txBody>
          <a:bodyPr rtlCol="0"/>
          <a:lstStyle/>
          <a:p>
            <a:pPr rtl="0"/>
            <a:fld id="{94BD78E1-323C-4F21-A610-AE32B2EDEFDD}" type="datetime1">
              <a:rPr lang="tr-TR" noProof="0" smtClean="0"/>
              <a:t>23.05.2022</a:t>
            </a:fld>
            <a:endParaRPr lang="tr-TR" noProof="0" dirty="0"/>
          </a:p>
        </p:txBody>
      </p:sp>
      <p:sp>
        <p:nvSpPr>
          <p:cNvPr id="5" name="Alt Bilgi Yer Tutucusu 4"/>
          <p:cNvSpPr>
            <a:spLocks noGrp="1"/>
          </p:cNvSpPr>
          <p:nvPr>
            <p:ph type="ftr" sz="quarter" idx="11"/>
          </p:nvPr>
        </p:nvSpPr>
        <p:spPr/>
        <p:txBody>
          <a:bodyPr rtlCol="0"/>
          <a:lstStyle/>
          <a:p>
            <a:pPr rtl="0"/>
            <a:endParaRPr lang="tr-TR" noProof="0" dirty="0"/>
          </a:p>
        </p:txBody>
      </p:sp>
      <p:sp>
        <p:nvSpPr>
          <p:cNvPr id="6" name="Slayt Numarası Yer Tutucusu 5"/>
          <p:cNvSpPr>
            <a:spLocks noGrp="1"/>
          </p:cNvSpPr>
          <p:nvPr>
            <p:ph type="sldNum" sz="quarter" idx="12"/>
          </p:nvPr>
        </p:nvSpPr>
        <p:spPr/>
        <p:txBody>
          <a:bodyPr rtlCol="0"/>
          <a:lstStyle/>
          <a:p>
            <a:pPr rtl="0"/>
            <a:fld id="{6D22F896-40B5-4ADD-8801-0D06FADFA095}" type="slidenum">
              <a:rPr lang="tr-TR" noProof="0" smtClean="0"/>
              <a:t>‹#›</a:t>
            </a:fld>
            <a:endParaRPr lang="tr-TR"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grpSp>
        <p:nvGrpSpPr>
          <p:cNvPr id="75" name="Grup 74"/>
          <p:cNvGrpSpPr/>
          <p:nvPr/>
        </p:nvGrpSpPr>
        <p:grpSpPr>
          <a:xfrm flipH="1">
            <a:off x="0" y="0"/>
            <a:ext cx="12584114" cy="6853238"/>
            <a:chOff x="-417513" y="0"/>
            <a:chExt cx="12584114" cy="6853238"/>
          </a:xfrm>
        </p:grpSpPr>
        <p:sp>
          <p:nvSpPr>
            <p:cNvPr id="76" name="Serbest 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Serbest 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Serbest 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Serbest 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Serbest 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Serbest 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Serbest 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Serbest 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Serbest 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Serbest 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Serbest 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Serbest 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Serbest 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Serbest 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Serbest 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Serbest 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Serbest 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Serbest 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Serbest 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Serbest 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Serbest 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up 21"/>
          <p:cNvGrpSpPr/>
          <p:nvPr/>
        </p:nvGrpSpPr>
        <p:grpSpPr>
          <a:xfrm>
            <a:off x="7718948" y="1699589"/>
            <a:ext cx="3674476" cy="3470421"/>
            <a:chOff x="697883" y="1816768"/>
            <a:chExt cx="3674476" cy="3470421"/>
          </a:xfrm>
        </p:grpSpPr>
        <p:sp>
          <p:nvSpPr>
            <p:cNvPr id="23" name="Dikdörtgen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kizkenar Üçgen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Dikdörtgen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Dikey Başlık 1"/>
          <p:cNvSpPr>
            <a:spLocks noGrp="1"/>
          </p:cNvSpPr>
          <p:nvPr>
            <p:ph type="title" orient="vert"/>
          </p:nvPr>
        </p:nvSpPr>
        <p:spPr>
          <a:xfrm>
            <a:off x="7807437" y="2349925"/>
            <a:ext cx="3501195" cy="2456442"/>
          </a:xfrm>
        </p:spPr>
        <p:txBody>
          <a:bodyPr vert="eaVert" rtlCol="0"/>
          <a:lstStyle>
            <a:lvl1pPr algn="l">
              <a:lnSpc>
                <a:spcPct val="80000"/>
              </a:lnSpc>
              <a:defRPr>
                <a:solidFill>
                  <a:srgbClr val="FFFEFF"/>
                </a:solidFill>
              </a:defRPr>
            </a:lvl1pPr>
          </a:lstStyle>
          <a:p>
            <a:pPr rtl="0"/>
            <a:r>
              <a:rPr lang="tr-TR" noProof="0" dirty="0"/>
              <a:t>Asıl başlık stilini düzenlemek için tıklayın</a:t>
            </a:r>
          </a:p>
        </p:txBody>
      </p:sp>
      <p:sp>
        <p:nvSpPr>
          <p:cNvPr id="3" name="Dikey Metin Yer Tutucusu 2"/>
          <p:cNvSpPr>
            <a:spLocks noGrp="1"/>
          </p:cNvSpPr>
          <p:nvPr>
            <p:ph type="body" orient="vert" idx="1"/>
          </p:nvPr>
        </p:nvSpPr>
        <p:spPr>
          <a:xfrm>
            <a:off x="802747" y="798444"/>
            <a:ext cx="6268622" cy="5257303"/>
          </a:xfrm>
        </p:spPr>
        <p:txBody>
          <a:bodyPr vert="eaVert" rtlCol="0"/>
          <a:lstStyle/>
          <a:p>
            <a:pPr lvl="0" rtl="0"/>
            <a:r>
              <a:rPr lang="tr-TR" noProof="0" dirty="0"/>
              <a:t>Asıl metin stillerini düzenle</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4" name="Tarih Yer Tutucusu 3"/>
          <p:cNvSpPr>
            <a:spLocks noGrp="1"/>
          </p:cNvSpPr>
          <p:nvPr>
            <p:ph type="dt" sz="half" idx="10"/>
          </p:nvPr>
        </p:nvSpPr>
        <p:spPr>
          <a:xfrm>
            <a:off x="804672" y="320040"/>
            <a:ext cx="3657600" cy="320040"/>
          </a:xfrm>
        </p:spPr>
        <p:txBody>
          <a:bodyPr rtlCol="0"/>
          <a:lstStyle/>
          <a:p>
            <a:pPr rtl="0"/>
            <a:fld id="{5DF7CD51-ED13-4F8B-8A4F-E74D02901C44}" type="datetime1">
              <a:rPr lang="tr-TR" noProof="0" smtClean="0"/>
              <a:t>23.05.2022</a:t>
            </a:fld>
            <a:endParaRPr lang="tr-TR" noProof="0" dirty="0"/>
          </a:p>
        </p:txBody>
      </p:sp>
      <p:sp>
        <p:nvSpPr>
          <p:cNvPr id="5" name="Alt Bilgi Yer Tutucusu 4"/>
          <p:cNvSpPr>
            <a:spLocks noGrp="1"/>
          </p:cNvSpPr>
          <p:nvPr>
            <p:ph type="ftr" sz="quarter" idx="11"/>
          </p:nvPr>
        </p:nvSpPr>
        <p:spPr>
          <a:xfrm>
            <a:off x="804672" y="6227064"/>
            <a:ext cx="10588752" cy="320040"/>
          </a:xfrm>
        </p:spPr>
        <p:txBody>
          <a:bodyPr rtlCol="0"/>
          <a:lstStyle/>
          <a:p>
            <a:pPr rtl="0"/>
            <a:endParaRPr lang="tr-TR" noProof="0" dirty="0"/>
          </a:p>
        </p:txBody>
      </p:sp>
      <p:sp>
        <p:nvSpPr>
          <p:cNvPr id="6" name="Slayt Numarası Yer Tutucusu 5"/>
          <p:cNvSpPr>
            <a:spLocks noGrp="1"/>
          </p:cNvSpPr>
          <p:nvPr>
            <p:ph type="sldNum" sz="quarter" idx="12"/>
          </p:nvPr>
        </p:nvSpPr>
        <p:spPr>
          <a:xfrm>
            <a:off x="10469880" y="320040"/>
            <a:ext cx="914400" cy="320040"/>
          </a:xfrm>
        </p:spPr>
        <p:txBody>
          <a:bodyPr rtlCol="0"/>
          <a:lstStyle/>
          <a:p>
            <a:pPr rtl="0"/>
            <a:fld id="{6D22F896-40B5-4ADD-8801-0D06FADFA095}" type="slidenum">
              <a:rPr lang="tr-TR" noProof="0" smtClean="0"/>
              <a:t>‹#›</a:t>
            </a:fld>
            <a:endParaRPr lang="tr-TR"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grpSp>
        <p:nvGrpSpPr>
          <p:cNvPr id="80" name="Grup 79"/>
          <p:cNvGrpSpPr/>
          <p:nvPr/>
        </p:nvGrpSpPr>
        <p:grpSpPr>
          <a:xfrm>
            <a:off x="-417513" y="0"/>
            <a:ext cx="12584114" cy="6853238"/>
            <a:chOff x="-417513" y="0"/>
            <a:chExt cx="12584114" cy="6853238"/>
          </a:xfrm>
        </p:grpSpPr>
        <p:sp>
          <p:nvSpPr>
            <p:cNvPr id="81" name="Serbest 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Serbest 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Serbest 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Serbest 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Serbest 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Serbest 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Serbest 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Serbest 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Serbest 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Serbest 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Serbest 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Serbest 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Serbest 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Serbest 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Serbest 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Serbest 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Serbest 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Serbest 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Serbest 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Serbest 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Serbest 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up 26"/>
          <p:cNvGrpSpPr/>
          <p:nvPr/>
        </p:nvGrpSpPr>
        <p:grpSpPr>
          <a:xfrm>
            <a:off x="800144" y="1699589"/>
            <a:ext cx="3674476" cy="3470421"/>
            <a:chOff x="697883" y="1816768"/>
            <a:chExt cx="3674476" cy="3470421"/>
          </a:xfrm>
        </p:grpSpPr>
        <p:sp>
          <p:nvSpPr>
            <p:cNvPr id="28" name="Dikdörtgen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kizkenar Üçgen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Dikdörtgen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Başlık 1"/>
          <p:cNvSpPr>
            <a:spLocks noGrp="1"/>
          </p:cNvSpPr>
          <p:nvPr>
            <p:ph type="title"/>
          </p:nvPr>
        </p:nvSpPr>
        <p:spPr>
          <a:xfrm>
            <a:off x="888631" y="2349925"/>
            <a:ext cx="3498979" cy="2456442"/>
          </a:xfrm>
        </p:spPr>
        <p:txBody>
          <a:bodyPr rtlCol="0"/>
          <a:lstStyle>
            <a:lvl1pPr>
              <a:defRPr>
                <a:solidFill>
                  <a:srgbClr val="FFFEFF"/>
                </a:solidFill>
              </a:defRPr>
            </a:lvl1pPr>
          </a:lstStyle>
          <a:p>
            <a:pPr rtl="0"/>
            <a:r>
              <a:rPr lang="tr-TR" noProof="0" dirty="0"/>
              <a:t>Asıl başlık stilini düzenlemek için tıklayın</a:t>
            </a:r>
          </a:p>
        </p:txBody>
      </p:sp>
      <p:sp>
        <p:nvSpPr>
          <p:cNvPr id="3" name="İçerik Yer Tutucusu 2"/>
          <p:cNvSpPr>
            <a:spLocks noGrp="1"/>
          </p:cNvSpPr>
          <p:nvPr>
            <p:ph idx="1"/>
          </p:nvPr>
        </p:nvSpPr>
        <p:spPr>
          <a:xfrm>
            <a:off x="5118447" y="803186"/>
            <a:ext cx="6281873" cy="5248622"/>
          </a:xfrm>
        </p:spPr>
        <p:txBody>
          <a:bodyPr rtlCol="0" anchor="ctr"/>
          <a:lstStyle/>
          <a:p>
            <a:pPr lvl="0" rtl="0"/>
            <a:r>
              <a:rPr lang="tr-TR" noProof="0" dirty="0"/>
              <a:t>Asıl metin stillerini düzenle</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4" name="Tarih Yer Tutucusu 3"/>
          <p:cNvSpPr>
            <a:spLocks noGrp="1"/>
          </p:cNvSpPr>
          <p:nvPr>
            <p:ph type="dt" sz="half" idx="10"/>
          </p:nvPr>
        </p:nvSpPr>
        <p:spPr/>
        <p:txBody>
          <a:bodyPr rtlCol="0"/>
          <a:lstStyle/>
          <a:p>
            <a:pPr rtl="0"/>
            <a:fld id="{E62E9150-1581-4C43-822A-0A8FCE07E31D}" type="datetime1">
              <a:rPr lang="tr-TR" noProof="0" smtClean="0"/>
              <a:t>23.05.2022</a:t>
            </a:fld>
            <a:endParaRPr lang="tr-TR" noProof="0" dirty="0"/>
          </a:p>
        </p:txBody>
      </p:sp>
      <p:sp>
        <p:nvSpPr>
          <p:cNvPr id="5" name="Alt Bilgi Yer Tutucusu 4"/>
          <p:cNvSpPr>
            <a:spLocks noGrp="1"/>
          </p:cNvSpPr>
          <p:nvPr>
            <p:ph type="ftr" sz="quarter" idx="11"/>
          </p:nvPr>
        </p:nvSpPr>
        <p:spPr/>
        <p:txBody>
          <a:bodyPr rtlCol="0"/>
          <a:lstStyle/>
          <a:p>
            <a:pPr rtl="0"/>
            <a:endParaRPr lang="tr-TR" noProof="0" dirty="0"/>
          </a:p>
        </p:txBody>
      </p:sp>
      <p:sp>
        <p:nvSpPr>
          <p:cNvPr id="6" name="Slayt Numarası Yer Tutucusu 5"/>
          <p:cNvSpPr>
            <a:spLocks noGrp="1"/>
          </p:cNvSpPr>
          <p:nvPr>
            <p:ph type="sldNum" sz="quarter" idx="12"/>
          </p:nvPr>
        </p:nvSpPr>
        <p:spPr/>
        <p:txBody>
          <a:bodyPr rtlCol="0"/>
          <a:lstStyle/>
          <a:p>
            <a:pPr rtl="0"/>
            <a:fld id="{6D22F896-40B5-4ADD-8801-0D06FADFA095}" type="slidenum">
              <a:rPr lang="tr-TR" noProof="0" smtClean="0"/>
              <a:t>‹#›</a:t>
            </a:fld>
            <a:endParaRPr lang="tr-TR"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grpSp>
        <p:nvGrpSpPr>
          <p:cNvPr id="77" name="Grup 76"/>
          <p:cNvGrpSpPr/>
          <p:nvPr/>
        </p:nvGrpSpPr>
        <p:grpSpPr>
          <a:xfrm>
            <a:off x="-329674" y="-59376"/>
            <a:ext cx="12515851" cy="6923798"/>
            <a:chOff x="-329674" y="-51881"/>
            <a:chExt cx="12515851" cy="6923798"/>
          </a:xfrm>
        </p:grpSpPr>
        <p:sp>
          <p:nvSpPr>
            <p:cNvPr id="78" name="Serbest 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Serbest 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Serbest 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Serbest 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Serbest 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Serbest 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Serbest 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Serbest 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Serbest 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Serbest 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Serbest 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Serbest 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Serbest 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Serbest 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Serbest 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Serbest 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Serbest 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Serbest 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Serbest 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up 8"/>
          <p:cNvGrpSpPr/>
          <p:nvPr/>
        </p:nvGrpSpPr>
        <p:grpSpPr>
          <a:xfrm>
            <a:off x="3259545" y="1186483"/>
            <a:ext cx="5666145" cy="4477933"/>
            <a:chOff x="3259545" y="1186483"/>
            <a:chExt cx="5666145" cy="4477933"/>
          </a:xfrm>
        </p:grpSpPr>
        <p:sp>
          <p:nvSpPr>
            <p:cNvPr id="99" name="Dikdörtgen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kizkenar Üçgen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Dikdörtgen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Başlık 1"/>
          <p:cNvSpPr>
            <a:spLocks noGrp="1"/>
          </p:cNvSpPr>
          <p:nvPr>
            <p:ph type="title"/>
          </p:nvPr>
        </p:nvSpPr>
        <p:spPr>
          <a:xfrm>
            <a:off x="3344216" y="2074730"/>
            <a:ext cx="5490224" cy="1689390"/>
          </a:xfrm>
        </p:spPr>
        <p:txBody>
          <a:bodyPr bIns="0" rtlCol="0" anchor="b">
            <a:normAutofit/>
          </a:bodyPr>
          <a:lstStyle>
            <a:lvl1pPr algn="ctr">
              <a:defRPr sz="4400">
                <a:solidFill>
                  <a:srgbClr val="FFFEFF"/>
                </a:solidFill>
              </a:defRPr>
            </a:lvl1pPr>
          </a:lstStyle>
          <a:p>
            <a:pPr rtl="0"/>
            <a:r>
              <a:rPr lang="tr-TR" noProof="0" dirty="0"/>
              <a:t>Asıl başlık stilini düzenlemek için tıklayın</a:t>
            </a:r>
          </a:p>
        </p:txBody>
      </p:sp>
      <p:sp>
        <p:nvSpPr>
          <p:cNvPr id="3" name="Metin Yer Tutucusu 2"/>
          <p:cNvSpPr>
            <a:spLocks noGrp="1"/>
          </p:cNvSpPr>
          <p:nvPr>
            <p:ph type="body" idx="1"/>
          </p:nvPr>
        </p:nvSpPr>
        <p:spPr>
          <a:xfrm>
            <a:off x="3344215" y="3846851"/>
            <a:ext cx="5490223" cy="1383770"/>
          </a:xfrm>
        </p:spPr>
        <p:txBody>
          <a:bodyPr tIns="0" rtlCol="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dirty="0"/>
              <a:t>Asıl metin stillerini düzenle</a:t>
            </a:r>
          </a:p>
        </p:txBody>
      </p:sp>
      <p:sp>
        <p:nvSpPr>
          <p:cNvPr id="4" name="Tarih Yer Tutucusu 3"/>
          <p:cNvSpPr>
            <a:spLocks noGrp="1"/>
          </p:cNvSpPr>
          <p:nvPr>
            <p:ph type="dt" sz="half" idx="10"/>
          </p:nvPr>
        </p:nvSpPr>
        <p:spPr>
          <a:xfrm>
            <a:off x="804672" y="320040"/>
            <a:ext cx="3657600" cy="320040"/>
          </a:xfrm>
        </p:spPr>
        <p:txBody>
          <a:bodyPr rtlCol="0"/>
          <a:lstStyle/>
          <a:p>
            <a:pPr rtl="0"/>
            <a:fld id="{3A9C6C0E-A180-4D14-919C-5724C0AFDDAC}" type="datetime1">
              <a:rPr lang="tr-TR" noProof="0" smtClean="0"/>
              <a:t>23.05.2022</a:t>
            </a:fld>
            <a:endParaRPr lang="tr-TR" noProof="0" dirty="0"/>
          </a:p>
        </p:txBody>
      </p:sp>
      <p:sp>
        <p:nvSpPr>
          <p:cNvPr id="5" name="Alt Bilgi Yer Tutucusu 4"/>
          <p:cNvSpPr>
            <a:spLocks noGrp="1"/>
          </p:cNvSpPr>
          <p:nvPr>
            <p:ph type="ftr" sz="quarter" idx="11"/>
          </p:nvPr>
        </p:nvSpPr>
        <p:spPr>
          <a:xfrm>
            <a:off x="804672" y="6227064"/>
            <a:ext cx="10588752" cy="320040"/>
          </a:xfrm>
        </p:spPr>
        <p:txBody>
          <a:bodyPr rtlCol="0"/>
          <a:lstStyle>
            <a:lvl1pPr algn="ctr">
              <a:defRPr/>
            </a:lvl1pPr>
          </a:lstStyle>
          <a:p>
            <a:pPr rtl="0"/>
            <a:endParaRPr lang="tr-TR" noProof="0" dirty="0"/>
          </a:p>
        </p:txBody>
      </p:sp>
      <p:sp>
        <p:nvSpPr>
          <p:cNvPr id="6" name="Slayt Numarası Yer Tutucusu 5"/>
          <p:cNvSpPr>
            <a:spLocks noGrp="1"/>
          </p:cNvSpPr>
          <p:nvPr>
            <p:ph type="sldNum" sz="quarter" idx="12"/>
          </p:nvPr>
        </p:nvSpPr>
        <p:spPr>
          <a:xfrm>
            <a:off x="10469880" y="320040"/>
            <a:ext cx="914400" cy="320040"/>
          </a:xfrm>
        </p:spPr>
        <p:txBody>
          <a:bodyPr rtlCol="0"/>
          <a:lstStyle/>
          <a:p>
            <a:pPr rtl="0"/>
            <a:fld id="{6D22F896-40B5-4ADD-8801-0D06FADFA095}" type="slidenum">
              <a:rPr lang="tr-TR" noProof="0" smtClean="0"/>
              <a:t>‹#›</a:t>
            </a:fld>
            <a:endParaRPr lang="tr-TR"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grpSp>
        <p:nvGrpSpPr>
          <p:cNvPr id="37" name="Grup 36"/>
          <p:cNvGrpSpPr/>
          <p:nvPr/>
        </p:nvGrpSpPr>
        <p:grpSpPr>
          <a:xfrm>
            <a:off x="-417513" y="0"/>
            <a:ext cx="12584114" cy="6853238"/>
            <a:chOff x="-417513" y="0"/>
            <a:chExt cx="12584114" cy="6853238"/>
          </a:xfrm>
        </p:grpSpPr>
        <p:sp>
          <p:nvSpPr>
            <p:cNvPr id="38" name="Serbest 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Serbest 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Serbest 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Serbest 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Serbest 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Serbest 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Serbest 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Serbest 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Serbest 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Serbest 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Serbest 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Serbest 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Serbest 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Serbest 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Serbest 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Serbest 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Serbest 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Serbest 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Serbest 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Serbest 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Serbest 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up 58"/>
          <p:cNvGrpSpPr/>
          <p:nvPr/>
        </p:nvGrpSpPr>
        <p:grpSpPr>
          <a:xfrm>
            <a:off x="800144" y="1699589"/>
            <a:ext cx="3674476" cy="3470421"/>
            <a:chOff x="697883" y="1816768"/>
            <a:chExt cx="3674476" cy="3470421"/>
          </a:xfrm>
        </p:grpSpPr>
        <p:sp>
          <p:nvSpPr>
            <p:cNvPr id="60" name="Dikdörtgen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kizkenar Üçgen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Dikdörtgen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Başlık 1"/>
          <p:cNvSpPr>
            <a:spLocks noGrp="1"/>
          </p:cNvSpPr>
          <p:nvPr>
            <p:ph type="title"/>
          </p:nvPr>
        </p:nvSpPr>
        <p:spPr>
          <a:xfrm>
            <a:off x="889000" y="2339669"/>
            <a:ext cx="3500828" cy="2470065"/>
          </a:xfrm>
        </p:spPr>
        <p:txBody>
          <a:bodyPr lIns="91440" tIns="91440" rIns="91440" bIns="91440" rtlCol="0"/>
          <a:lstStyle>
            <a:lvl1pPr>
              <a:defRPr>
                <a:solidFill>
                  <a:srgbClr val="FFFEFF"/>
                </a:solidFill>
              </a:defRPr>
            </a:lvl1pPr>
          </a:lstStyle>
          <a:p>
            <a:pPr rtl="0"/>
            <a:r>
              <a:rPr lang="tr-TR" noProof="0" dirty="0"/>
              <a:t>Asıl başlık stilini düzenlemek için tıklayın</a:t>
            </a:r>
          </a:p>
        </p:txBody>
      </p:sp>
      <p:sp>
        <p:nvSpPr>
          <p:cNvPr id="3" name="İçerik Yer Tutucusu 2"/>
          <p:cNvSpPr>
            <a:spLocks noGrp="1"/>
          </p:cNvSpPr>
          <p:nvPr>
            <p:ph sz="half" idx="1"/>
          </p:nvPr>
        </p:nvSpPr>
        <p:spPr>
          <a:xfrm>
            <a:off x="5120878" y="803187"/>
            <a:ext cx="6269591" cy="2382651"/>
          </a:xfrm>
        </p:spPr>
        <p:txBody>
          <a:bodyPr rtlCol="0"/>
          <a:lstStyle/>
          <a:p>
            <a:pPr lvl="0" rtl="0"/>
            <a:r>
              <a:rPr lang="tr-TR" noProof="0" dirty="0"/>
              <a:t>Asıl metin stillerini düzenle</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4" name="İçerik Yer Tutucusu 3"/>
          <p:cNvSpPr>
            <a:spLocks noGrp="1"/>
          </p:cNvSpPr>
          <p:nvPr>
            <p:ph sz="half" idx="2"/>
          </p:nvPr>
        </p:nvSpPr>
        <p:spPr>
          <a:xfrm>
            <a:off x="5118447" y="3672162"/>
            <a:ext cx="6272022" cy="2383586"/>
          </a:xfrm>
        </p:spPr>
        <p:txBody>
          <a:bodyPr rtlCol="0"/>
          <a:lstStyle/>
          <a:p>
            <a:pPr lvl="0" rtl="0"/>
            <a:r>
              <a:rPr lang="tr-TR" noProof="0" dirty="0"/>
              <a:t>Asıl metin stillerini düzenle</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5" name="Tarih Yer Tutucusu 4"/>
          <p:cNvSpPr>
            <a:spLocks noGrp="1"/>
          </p:cNvSpPr>
          <p:nvPr>
            <p:ph type="dt" sz="half" idx="10"/>
          </p:nvPr>
        </p:nvSpPr>
        <p:spPr>
          <a:xfrm>
            <a:off x="804672" y="320040"/>
            <a:ext cx="3657600" cy="320040"/>
          </a:xfrm>
        </p:spPr>
        <p:txBody>
          <a:bodyPr rtlCol="0"/>
          <a:lstStyle/>
          <a:p>
            <a:pPr rtl="0"/>
            <a:fld id="{A5477FD6-7F04-4245-A0B3-F00ADD0EE00E}" type="datetime1">
              <a:rPr lang="tr-TR" noProof="0" smtClean="0"/>
              <a:t>23.05.2022</a:t>
            </a:fld>
            <a:endParaRPr lang="tr-TR" noProof="0" dirty="0"/>
          </a:p>
        </p:txBody>
      </p:sp>
      <p:sp>
        <p:nvSpPr>
          <p:cNvPr id="6" name="Alt Bilgi Yer Tutucusu 5"/>
          <p:cNvSpPr>
            <a:spLocks noGrp="1"/>
          </p:cNvSpPr>
          <p:nvPr>
            <p:ph type="ftr" sz="quarter" idx="11"/>
          </p:nvPr>
        </p:nvSpPr>
        <p:spPr>
          <a:xfrm>
            <a:off x="804672" y="6227064"/>
            <a:ext cx="10588752" cy="320040"/>
          </a:xfrm>
        </p:spPr>
        <p:txBody>
          <a:bodyPr rtlCol="0"/>
          <a:lstStyle/>
          <a:p>
            <a:pPr rtl="0"/>
            <a:endParaRPr lang="tr-TR" noProof="0" dirty="0"/>
          </a:p>
        </p:txBody>
      </p:sp>
      <p:sp>
        <p:nvSpPr>
          <p:cNvPr id="7" name="Slayt Numarası Yer Tutucusu 6"/>
          <p:cNvSpPr>
            <a:spLocks noGrp="1"/>
          </p:cNvSpPr>
          <p:nvPr>
            <p:ph type="sldNum" sz="quarter" idx="12"/>
          </p:nvPr>
        </p:nvSpPr>
        <p:spPr>
          <a:xfrm>
            <a:off x="10469880" y="320040"/>
            <a:ext cx="914400" cy="320040"/>
          </a:xfrm>
        </p:spPr>
        <p:txBody>
          <a:bodyPr rtlCol="0"/>
          <a:lstStyle/>
          <a:p>
            <a:pPr rtl="0"/>
            <a:fld id="{6D22F896-40B5-4ADD-8801-0D06FADFA095}" type="slidenum">
              <a:rPr lang="tr-TR" noProof="0" smtClean="0"/>
              <a:t>‹#›</a:t>
            </a:fld>
            <a:endParaRPr lang="tr-TR"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grpSp>
        <p:nvGrpSpPr>
          <p:cNvPr id="39" name="Grup 38"/>
          <p:cNvGrpSpPr/>
          <p:nvPr/>
        </p:nvGrpSpPr>
        <p:grpSpPr>
          <a:xfrm>
            <a:off x="-417513" y="0"/>
            <a:ext cx="12584114" cy="6853238"/>
            <a:chOff x="-417513" y="0"/>
            <a:chExt cx="12584114" cy="6853238"/>
          </a:xfrm>
        </p:grpSpPr>
        <p:sp>
          <p:nvSpPr>
            <p:cNvPr id="40" name="Serbest 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Serbest 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Serbest 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Serbest 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Serbest 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Serbest 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Serbest 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Serbest 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Serbest 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Serbest 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Serbest 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Serbest 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Serbest 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Serbest 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Serbest 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Serbest 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Serbest 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Serbest 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Serbest 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Serbest 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Serbest 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up 60"/>
          <p:cNvGrpSpPr/>
          <p:nvPr/>
        </p:nvGrpSpPr>
        <p:grpSpPr>
          <a:xfrm>
            <a:off x="800144" y="1699589"/>
            <a:ext cx="3674476" cy="3470421"/>
            <a:chOff x="697883" y="1816768"/>
            <a:chExt cx="3674476" cy="3470421"/>
          </a:xfrm>
        </p:grpSpPr>
        <p:sp>
          <p:nvSpPr>
            <p:cNvPr id="62" name="Dikdörtgen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kizkenar Üçgen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Dikdörtgen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Başlık 1"/>
          <p:cNvSpPr>
            <a:spLocks noGrp="1"/>
          </p:cNvSpPr>
          <p:nvPr>
            <p:ph type="title"/>
          </p:nvPr>
        </p:nvSpPr>
        <p:spPr>
          <a:xfrm>
            <a:off x="889001" y="2363915"/>
            <a:ext cx="3500828" cy="2460497"/>
          </a:xfrm>
        </p:spPr>
        <p:txBody>
          <a:bodyPr lIns="91440" tIns="91440" rIns="91440" bIns="91440" rtlCol="0"/>
          <a:lstStyle>
            <a:lvl1pPr>
              <a:defRPr>
                <a:solidFill>
                  <a:srgbClr val="FFFEFF"/>
                </a:solidFill>
              </a:defRPr>
            </a:lvl1pPr>
          </a:lstStyle>
          <a:p>
            <a:pPr rtl="0"/>
            <a:r>
              <a:rPr lang="tr-TR" noProof="0" dirty="0"/>
              <a:t>Asıl başlık stilini düzenlemek için tıklayın</a:t>
            </a:r>
          </a:p>
        </p:txBody>
      </p:sp>
      <p:sp>
        <p:nvSpPr>
          <p:cNvPr id="3" name="Metin Yer Tutucusu 2"/>
          <p:cNvSpPr>
            <a:spLocks noGrp="1"/>
          </p:cNvSpPr>
          <p:nvPr>
            <p:ph type="body" idx="1"/>
          </p:nvPr>
        </p:nvSpPr>
        <p:spPr>
          <a:xfrm>
            <a:off x="5125137" y="803185"/>
            <a:ext cx="6265088" cy="685800"/>
          </a:xfrm>
        </p:spPr>
        <p:txBody>
          <a:bodyPr rtlCol="0"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Asıl metin stillerini düzenle</a:t>
            </a:r>
          </a:p>
        </p:txBody>
      </p:sp>
      <p:sp>
        <p:nvSpPr>
          <p:cNvPr id="4" name="İçerik Yer Tutucusu 3"/>
          <p:cNvSpPr>
            <a:spLocks noGrp="1"/>
          </p:cNvSpPr>
          <p:nvPr>
            <p:ph sz="half" idx="2"/>
          </p:nvPr>
        </p:nvSpPr>
        <p:spPr>
          <a:xfrm>
            <a:off x="5125305" y="1488985"/>
            <a:ext cx="6264350" cy="1696853"/>
          </a:xfrm>
        </p:spPr>
        <p:txBody>
          <a:bodyPr rtlCol="0"/>
          <a:lstStyle/>
          <a:p>
            <a:pPr lvl="0" rtl="0"/>
            <a:r>
              <a:rPr lang="tr-TR" noProof="0" dirty="0"/>
              <a:t>Asıl metin stillerini düzenle</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5" name="Metin Yer Tutucusu 4"/>
          <p:cNvSpPr>
            <a:spLocks noGrp="1"/>
          </p:cNvSpPr>
          <p:nvPr>
            <p:ph type="body" sz="quarter" idx="3"/>
          </p:nvPr>
        </p:nvSpPr>
        <p:spPr>
          <a:xfrm>
            <a:off x="5118653" y="3665887"/>
            <a:ext cx="6264414" cy="685800"/>
          </a:xfrm>
        </p:spPr>
        <p:txBody>
          <a:bodyPr rtlCol="0"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dirty="0"/>
              <a:t>Asıl metin stillerini düzenle</a:t>
            </a:r>
          </a:p>
        </p:txBody>
      </p:sp>
      <p:sp>
        <p:nvSpPr>
          <p:cNvPr id="6" name="İçerik Yer Tutucusu 5"/>
          <p:cNvSpPr>
            <a:spLocks noGrp="1"/>
          </p:cNvSpPr>
          <p:nvPr>
            <p:ph sz="quarter" idx="4"/>
          </p:nvPr>
        </p:nvSpPr>
        <p:spPr>
          <a:xfrm>
            <a:off x="5118447" y="4351687"/>
            <a:ext cx="6265588" cy="1704060"/>
          </a:xfrm>
        </p:spPr>
        <p:txBody>
          <a:bodyPr rtlCol="0"/>
          <a:lstStyle/>
          <a:p>
            <a:pPr lvl="0" rtl="0"/>
            <a:r>
              <a:rPr lang="tr-TR" noProof="0" dirty="0"/>
              <a:t>Asıl metin stillerini düzenle</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7" name="Tarih Yer Tutucusu 6"/>
          <p:cNvSpPr>
            <a:spLocks noGrp="1"/>
          </p:cNvSpPr>
          <p:nvPr>
            <p:ph type="dt" sz="half" idx="10"/>
          </p:nvPr>
        </p:nvSpPr>
        <p:spPr>
          <a:xfrm>
            <a:off x="804672" y="320040"/>
            <a:ext cx="3657600" cy="320040"/>
          </a:xfrm>
        </p:spPr>
        <p:txBody>
          <a:bodyPr rtlCol="0"/>
          <a:lstStyle/>
          <a:p>
            <a:pPr rtl="0"/>
            <a:fld id="{775CF5D9-EF2B-46B2-8DB8-1C8C540998CC}" type="datetime1">
              <a:rPr lang="tr-TR" noProof="0" smtClean="0"/>
              <a:t>23.05.2022</a:t>
            </a:fld>
            <a:endParaRPr lang="tr-TR" noProof="0" dirty="0"/>
          </a:p>
        </p:txBody>
      </p:sp>
      <p:sp>
        <p:nvSpPr>
          <p:cNvPr id="8" name="Alt Bilgi Yer Tutucusu 7"/>
          <p:cNvSpPr>
            <a:spLocks noGrp="1"/>
          </p:cNvSpPr>
          <p:nvPr>
            <p:ph type="ftr" sz="quarter" idx="11"/>
          </p:nvPr>
        </p:nvSpPr>
        <p:spPr>
          <a:xfrm>
            <a:off x="804672" y="6227064"/>
            <a:ext cx="10588752" cy="320040"/>
          </a:xfrm>
        </p:spPr>
        <p:txBody>
          <a:bodyPr rtlCol="0"/>
          <a:lstStyle/>
          <a:p>
            <a:pPr rtl="0"/>
            <a:endParaRPr lang="tr-TR" noProof="0" dirty="0"/>
          </a:p>
        </p:txBody>
      </p:sp>
      <p:sp>
        <p:nvSpPr>
          <p:cNvPr id="9" name="Slayt Numarası Yer Tutucusu 8"/>
          <p:cNvSpPr>
            <a:spLocks noGrp="1"/>
          </p:cNvSpPr>
          <p:nvPr>
            <p:ph type="sldNum" sz="quarter" idx="12"/>
          </p:nvPr>
        </p:nvSpPr>
        <p:spPr>
          <a:xfrm>
            <a:off x="10469880" y="320040"/>
            <a:ext cx="914400" cy="320040"/>
          </a:xfrm>
        </p:spPr>
        <p:txBody>
          <a:bodyPr rtlCol="0"/>
          <a:lstStyle/>
          <a:p>
            <a:pPr rtl="0"/>
            <a:fld id="{6D22F896-40B5-4ADD-8801-0D06FADFA095}" type="slidenum">
              <a:rPr lang="tr-TR" noProof="0" smtClean="0"/>
              <a:t>‹#›</a:t>
            </a:fld>
            <a:endParaRPr lang="tr-TR"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grpSp>
        <p:nvGrpSpPr>
          <p:cNvPr id="77" name="Grup 76"/>
          <p:cNvGrpSpPr/>
          <p:nvPr/>
        </p:nvGrpSpPr>
        <p:grpSpPr>
          <a:xfrm>
            <a:off x="-417513" y="0"/>
            <a:ext cx="12584114" cy="6853238"/>
            <a:chOff x="-417513" y="0"/>
            <a:chExt cx="12584114" cy="6853238"/>
          </a:xfrm>
        </p:grpSpPr>
        <p:sp>
          <p:nvSpPr>
            <p:cNvPr id="78" name="Serbest 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Serbest 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Serbest 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Serbest 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Serbest 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Serbest 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Serbest 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Serbest 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Serbest 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Serbest 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Serbest 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Serbest 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Serbest 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Serbest 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Serbest 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Serbest 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Serbest 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Serbest 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Serbest 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Serbest 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Serbest 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up 23"/>
          <p:cNvGrpSpPr/>
          <p:nvPr/>
        </p:nvGrpSpPr>
        <p:grpSpPr>
          <a:xfrm>
            <a:off x="800144" y="1699589"/>
            <a:ext cx="3674476" cy="3470421"/>
            <a:chOff x="697883" y="1816768"/>
            <a:chExt cx="3674476" cy="3470421"/>
          </a:xfrm>
        </p:grpSpPr>
        <p:sp>
          <p:nvSpPr>
            <p:cNvPr id="25" name="Dikdörtgen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kizkenar Üçgen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Dikdörtgen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Başlık 1"/>
          <p:cNvSpPr>
            <a:spLocks noGrp="1"/>
          </p:cNvSpPr>
          <p:nvPr>
            <p:ph type="title"/>
          </p:nvPr>
        </p:nvSpPr>
        <p:spPr>
          <a:xfrm>
            <a:off x="888632" y="2349925"/>
            <a:ext cx="3501196" cy="2456442"/>
          </a:xfrm>
        </p:spPr>
        <p:txBody>
          <a:bodyPr rtlCol="0"/>
          <a:lstStyle>
            <a:lvl1pPr>
              <a:defRPr>
                <a:solidFill>
                  <a:srgbClr val="FFFEFF"/>
                </a:solidFill>
              </a:defRPr>
            </a:lvl1pPr>
          </a:lstStyle>
          <a:p>
            <a:pPr rtl="0"/>
            <a:r>
              <a:rPr lang="tr-TR" noProof="0" dirty="0"/>
              <a:t>Asıl başlık stilini düzenlemek için tıklayın</a:t>
            </a:r>
          </a:p>
        </p:txBody>
      </p:sp>
      <p:sp>
        <p:nvSpPr>
          <p:cNvPr id="3" name="Tarih Yer Tutucusu 2"/>
          <p:cNvSpPr>
            <a:spLocks noGrp="1"/>
          </p:cNvSpPr>
          <p:nvPr>
            <p:ph type="dt" sz="half" idx="10"/>
          </p:nvPr>
        </p:nvSpPr>
        <p:spPr/>
        <p:txBody>
          <a:bodyPr rtlCol="0"/>
          <a:lstStyle/>
          <a:p>
            <a:pPr rtl="0"/>
            <a:fld id="{B4C0E710-DE5D-4D9F-A5D0-332FADB9C12E}" type="datetime1">
              <a:rPr lang="tr-TR" noProof="0" smtClean="0"/>
              <a:t>23.05.2022</a:t>
            </a:fld>
            <a:endParaRPr lang="tr-TR" noProof="0" dirty="0"/>
          </a:p>
        </p:txBody>
      </p:sp>
      <p:sp>
        <p:nvSpPr>
          <p:cNvPr id="4" name="Alt Bilgi Yer Tutucusu 3"/>
          <p:cNvSpPr>
            <a:spLocks noGrp="1"/>
          </p:cNvSpPr>
          <p:nvPr>
            <p:ph type="ftr" sz="quarter" idx="11"/>
          </p:nvPr>
        </p:nvSpPr>
        <p:spPr/>
        <p:txBody>
          <a:bodyPr rtlCol="0"/>
          <a:lstStyle/>
          <a:p>
            <a:pPr rtl="0"/>
            <a:endParaRPr lang="tr-TR" noProof="0" dirty="0"/>
          </a:p>
        </p:txBody>
      </p:sp>
      <p:sp>
        <p:nvSpPr>
          <p:cNvPr id="5" name="Slayt Numarası Yer Tutucusu 4"/>
          <p:cNvSpPr>
            <a:spLocks noGrp="1"/>
          </p:cNvSpPr>
          <p:nvPr>
            <p:ph type="sldNum" sz="quarter" idx="12"/>
          </p:nvPr>
        </p:nvSpPr>
        <p:spPr/>
        <p:txBody>
          <a:bodyPr rtlCol="0"/>
          <a:lstStyle/>
          <a:p>
            <a:pPr rtl="0"/>
            <a:fld id="{6D22F896-40B5-4ADD-8801-0D06FADFA095}" type="slidenum">
              <a:rPr lang="tr-TR" noProof="0" smtClean="0"/>
              <a:t>‹#›</a:t>
            </a:fld>
            <a:endParaRPr lang="tr-TR"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p:cNvSpPr>
            <a:spLocks noGrp="1"/>
          </p:cNvSpPr>
          <p:nvPr>
            <p:ph type="dt" sz="half" idx="10"/>
          </p:nvPr>
        </p:nvSpPr>
        <p:spPr>
          <a:xfrm>
            <a:off x="804672" y="320040"/>
            <a:ext cx="3657600" cy="320040"/>
          </a:xfrm>
        </p:spPr>
        <p:txBody>
          <a:bodyPr rtlCol="0"/>
          <a:lstStyle/>
          <a:p>
            <a:pPr rtl="0"/>
            <a:fld id="{D5863982-4305-43E4-8642-34CB482B4C90}" type="datetime1">
              <a:rPr lang="tr-TR" noProof="0" smtClean="0"/>
              <a:t>23.05.2022</a:t>
            </a:fld>
            <a:endParaRPr lang="tr-TR" noProof="0"/>
          </a:p>
        </p:txBody>
      </p:sp>
      <p:sp>
        <p:nvSpPr>
          <p:cNvPr id="3" name="Alt Bilgi Yer Tutucusu 2"/>
          <p:cNvSpPr>
            <a:spLocks noGrp="1"/>
          </p:cNvSpPr>
          <p:nvPr>
            <p:ph type="ftr" sz="quarter" idx="11"/>
          </p:nvPr>
        </p:nvSpPr>
        <p:spPr>
          <a:xfrm>
            <a:off x="804672" y="6227064"/>
            <a:ext cx="10588752" cy="320040"/>
          </a:xfrm>
        </p:spPr>
        <p:txBody>
          <a:bodyPr rtlCol="0"/>
          <a:lstStyle/>
          <a:p>
            <a:pPr rtl="0"/>
            <a:endParaRPr lang="tr-TR" noProof="0"/>
          </a:p>
        </p:txBody>
      </p:sp>
      <p:sp>
        <p:nvSpPr>
          <p:cNvPr id="4" name="Slayt Numarası Yer Tutucusu 3"/>
          <p:cNvSpPr>
            <a:spLocks noGrp="1"/>
          </p:cNvSpPr>
          <p:nvPr>
            <p:ph type="sldNum" sz="quarter" idx="12"/>
          </p:nvPr>
        </p:nvSpPr>
        <p:spPr>
          <a:xfrm>
            <a:off x="10469880" y="320040"/>
            <a:ext cx="914400" cy="320040"/>
          </a:xfrm>
        </p:spPr>
        <p:txBody>
          <a:bodyPr rtlCol="0"/>
          <a:lstStyle/>
          <a:p>
            <a:pPr rtl="0"/>
            <a:fld id="{6D22F896-40B5-4ADD-8801-0D06FADFA095}" type="slidenum">
              <a:rPr lang="tr-TR" noProof="0" smtClean="0"/>
              <a:t>‹#›</a:t>
            </a:fld>
            <a:endParaRPr lang="tr-TR"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grpSp>
        <p:nvGrpSpPr>
          <p:cNvPr id="74" name="Grup 73"/>
          <p:cNvGrpSpPr/>
          <p:nvPr/>
        </p:nvGrpSpPr>
        <p:grpSpPr>
          <a:xfrm>
            <a:off x="-417513" y="0"/>
            <a:ext cx="12584114" cy="6853238"/>
            <a:chOff x="-417513" y="0"/>
            <a:chExt cx="12584114" cy="6853238"/>
          </a:xfrm>
        </p:grpSpPr>
        <p:sp>
          <p:nvSpPr>
            <p:cNvPr id="75" name="Serbest 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Serbest 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Serbest 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Serbest 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Serbest 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Serbest 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Serbest 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Serbest 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Serbest 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Serbest 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Serbest 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Serbest 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Serbest 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Serbest 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Serbest 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Serbest 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Serbest 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Serbest 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Serbest 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Serbest 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Serbest 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up 20"/>
          <p:cNvGrpSpPr/>
          <p:nvPr/>
        </p:nvGrpSpPr>
        <p:grpSpPr>
          <a:xfrm>
            <a:off x="800144" y="1699589"/>
            <a:ext cx="3674476" cy="3470421"/>
            <a:chOff x="697883" y="1816768"/>
            <a:chExt cx="3674476" cy="3470421"/>
          </a:xfrm>
        </p:grpSpPr>
        <p:sp>
          <p:nvSpPr>
            <p:cNvPr id="22" name="Dikdörtgen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kizkenar Üçgen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Dikdörtgen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Başlık 1"/>
          <p:cNvSpPr>
            <a:spLocks noGrp="1"/>
          </p:cNvSpPr>
          <p:nvPr>
            <p:ph type="title"/>
          </p:nvPr>
        </p:nvSpPr>
        <p:spPr>
          <a:xfrm>
            <a:off x="888631" y="2352026"/>
            <a:ext cx="3501197" cy="1223298"/>
          </a:xfrm>
        </p:spPr>
        <p:txBody>
          <a:bodyPr bIns="0" rtlCol="0" anchor="b">
            <a:noAutofit/>
          </a:bodyPr>
          <a:lstStyle>
            <a:lvl1pPr algn="ctr">
              <a:defRPr sz="3200">
                <a:solidFill>
                  <a:srgbClr val="FFFEFF"/>
                </a:solidFill>
              </a:defRPr>
            </a:lvl1pPr>
          </a:lstStyle>
          <a:p>
            <a:pPr rtl="0"/>
            <a:r>
              <a:rPr lang="tr-TR" noProof="0" dirty="0"/>
              <a:t>Asıl başlık stilini düzenlemek için tıklayın</a:t>
            </a:r>
          </a:p>
        </p:txBody>
      </p:sp>
      <p:sp>
        <p:nvSpPr>
          <p:cNvPr id="3" name="İçerik Yer Tutucusu 2"/>
          <p:cNvSpPr>
            <a:spLocks noGrp="1"/>
          </p:cNvSpPr>
          <p:nvPr>
            <p:ph idx="1"/>
          </p:nvPr>
        </p:nvSpPr>
        <p:spPr>
          <a:xfrm>
            <a:off x="5109983" y="802809"/>
            <a:ext cx="6275035" cy="5249940"/>
          </a:xfrm>
        </p:spPr>
        <p:txBody>
          <a:bodyPr rtlCol="0" anchor="ctr"/>
          <a:lstStyle/>
          <a:p>
            <a:pPr lvl="0" rtl="0"/>
            <a:r>
              <a:rPr lang="tr-TR" noProof="0" dirty="0"/>
              <a:t>Asıl metin stillerini düzenle</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4" name="Metin Yer Tutucusu 3"/>
          <p:cNvSpPr>
            <a:spLocks noGrp="1"/>
          </p:cNvSpPr>
          <p:nvPr>
            <p:ph type="body" sz="half" idx="2"/>
          </p:nvPr>
        </p:nvSpPr>
        <p:spPr>
          <a:xfrm>
            <a:off x="888631" y="3580186"/>
            <a:ext cx="3501197" cy="1221164"/>
          </a:xfrm>
        </p:spPr>
        <p:txBody>
          <a:bodyPr rtlCol="0"/>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dirty="0"/>
              <a:t>Asıl metin stillerini düzenle</a:t>
            </a:r>
          </a:p>
        </p:txBody>
      </p:sp>
      <p:sp>
        <p:nvSpPr>
          <p:cNvPr id="5" name="Tarih Yer Tutucusu 4"/>
          <p:cNvSpPr>
            <a:spLocks noGrp="1"/>
          </p:cNvSpPr>
          <p:nvPr>
            <p:ph type="dt" sz="half" idx="10"/>
          </p:nvPr>
        </p:nvSpPr>
        <p:spPr/>
        <p:txBody>
          <a:bodyPr rtlCol="0"/>
          <a:lstStyle/>
          <a:p>
            <a:pPr rtl="0"/>
            <a:fld id="{DE1D5B8B-460A-48C4-B240-D5A19777229A}" type="datetime1">
              <a:rPr lang="tr-TR" noProof="0" smtClean="0"/>
              <a:t>23.05.2022</a:t>
            </a:fld>
            <a:endParaRPr lang="tr-TR" noProof="0" dirty="0"/>
          </a:p>
        </p:txBody>
      </p:sp>
      <p:sp>
        <p:nvSpPr>
          <p:cNvPr id="6" name="Alt Bilgi Yer Tutucusu 5"/>
          <p:cNvSpPr>
            <a:spLocks noGrp="1"/>
          </p:cNvSpPr>
          <p:nvPr>
            <p:ph type="ftr" sz="quarter" idx="11"/>
          </p:nvPr>
        </p:nvSpPr>
        <p:spPr/>
        <p:txBody>
          <a:bodyPr rtlCol="0"/>
          <a:lstStyle/>
          <a:p>
            <a:pPr rtl="0"/>
            <a:endParaRPr lang="tr-TR" noProof="0" dirty="0"/>
          </a:p>
        </p:txBody>
      </p:sp>
      <p:sp>
        <p:nvSpPr>
          <p:cNvPr id="7" name="Slayt Numarası Yer Tutucusu 6"/>
          <p:cNvSpPr>
            <a:spLocks noGrp="1"/>
          </p:cNvSpPr>
          <p:nvPr>
            <p:ph type="sldNum" sz="quarter" idx="12"/>
          </p:nvPr>
        </p:nvSpPr>
        <p:spPr/>
        <p:txBody>
          <a:bodyPr rtlCol="0"/>
          <a:lstStyle/>
          <a:p>
            <a:pPr rtl="0"/>
            <a:fld id="{6D22F896-40B5-4ADD-8801-0D06FADFA095}" type="slidenum">
              <a:rPr lang="tr-TR" noProof="0" smtClean="0"/>
              <a:t>‹#›</a:t>
            </a:fld>
            <a:endParaRPr lang="tr-TR"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grpSp>
        <p:nvGrpSpPr>
          <p:cNvPr id="73" name="Grup 72"/>
          <p:cNvGrpSpPr/>
          <p:nvPr/>
        </p:nvGrpSpPr>
        <p:grpSpPr>
          <a:xfrm>
            <a:off x="-329674" y="-59376"/>
            <a:ext cx="12515851" cy="6923798"/>
            <a:chOff x="-329674" y="-51881"/>
            <a:chExt cx="12515851" cy="6923798"/>
          </a:xfrm>
        </p:grpSpPr>
        <p:sp>
          <p:nvSpPr>
            <p:cNvPr id="81" name="Serbest 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Serbest 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Serbest 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Serbest 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Serbest 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Serbest 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Serbest 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Serbest 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Serbest 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Serbest 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Serbest 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Serbest 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Serbest 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Serbest 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Serbest 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Serbest 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Serbest 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Serbest 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Serbest 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up 75"/>
          <p:cNvGrpSpPr/>
          <p:nvPr/>
        </p:nvGrpSpPr>
        <p:grpSpPr>
          <a:xfrm>
            <a:off x="805336" y="1698331"/>
            <a:ext cx="5941540" cy="3470421"/>
            <a:chOff x="805336" y="1698331"/>
            <a:chExt cx="5941540" cy="3470421"/>
          </a:xfrm>
        </p:grpSpPr>
        <p:sp>
          <p:nvSpPr>
            <p:cNvPr id="77" name="Dikdörtgen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kizkenar Üçgen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Dikdörtgen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Resim Yer Tutucusu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rtlCol="0"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noProof="0" dirty="0"/>
              <a:t>Resim eklemek için simgeye tıklayın</a:t>
            </a:r>
          </a:p>
        </p:txBody>
      </p:sp>
      <p:sp>
        <p:nvSpPr>
          <p:cNvPr id="2" name="Başlık 1"/>
          <p:cNvSpPr>
            <a:spLocks noGrp="1"/>
          </p:cNvSpPr>
          <p:nvPr>
            <p:ph type="title"/>
          </p:nvPr>
        </p:nvSpPr>
        <p:spPr>
          <a:xfrm>
            <a:off x="885443" y="2360255"/>
            <a:ext cx="5776646" cy="1178032"/>
          </a:xfrm>
        </p:spPr>
        <p:txBody>
          <a:bodyPr bIns="0" rtlCol="0" anchor="b">
            <a:normAutofit/>
          </a:bodyPr>
          <a:lstStyle>
            <a:lvl1pPr>
              <a:defRPr sz="3600">
                <a:solidFill>
                  <a:srgbClr val="FFFEFF"/>
                </a:solidFill>
              </a:defRPr>
            </a:lvl1pPr>
          </a:lstStyle>
          <a:p>
            <a:pPr rtl="0"/>
            <a:r>
              <a:rPr lang="tr-TR" noProof="0" dirty="0"/>
              <a:t>Asıl başlık stilini düzenlemek için tıklayın</a:t>
            </a:r>
          </a:p>
        </p:txBody>
      </p:sp>
      <p:sp>
        <p:nvSpPr>
          <p:cNvPr id="4" name="Metin Yer Tutucusu 3"/>
          <p:cNvSpPr>
            <a:spLocks noGrp="1"/>
          </p:cNvSpPr>
          <p:nvPr>
            <p:ph type="body" sz="half" idx="2"/>
          </p:nvPr>
        </p:nvSpPr>
        <p:spPr>
          <a:xfrm>
            <a:off x="885443" y="3545012"/>
            <a:ext cx="5776646" cy="1274198"/>
          </a:xfrm>
        </p:spPr>
        <p:txBody>
          <a:bodyPr rtlCol="0">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dirty="0"/>
              <a:t>Asıl metin stillerini düzenle</a:t>
            </a:r>
          </a:p>
        </p:txBody>
      </p:sp>
      <p:sp>
        <p:nvSpPr>
          <p:cNvPr id="5" name="Tarih Yer Tutucusu 4"/>
          <p:cNvSpPr>
            <a:spLocks noGrp="1"/>
          </p:cNvSpPr>
          <p:nvPr>
            <p:ph type="dt" sz="half" idx="10"/>
          </p:nvPr>
        </p:nvSpPr>
        <p:spPr>
          <a:xfrm>
            <a:off x="804672" y="320040"/>
            <a:ext cx="3657600" cy="320040"/>
          </a:xfrm>
        </p:spPr>
        <p:txBody>
          <a:bodyPr rtlCol="0"/>
          <a:lstStyle/>
          <a:p>
            <a:pPr rtl="0"/>
            <a:fld id="{7EFA9319-59D6-4110-B742-6B6D870CB1E0}" type="datetime1">
              <a:rPr lang="tr-TR" noProof="0" smtClean="0"/>
              <a:t>23.05.2022</a:t>
            </a:fld>
            <a:endParaRPr lang="tr-TR" noProof="0" dirty="0"/>
          </a:p>
        </p:txBody>
      </p:sp>
      <p:sp>
        <p:nvSpPr>
          <p:cNvPr id="6" name="Alt Bilgi Yer Tutucusu 5"/>
          <p:cNvSpPr>
            <a:spLocks noGrp="1"/>
          </p:cNvSpPr>
          <p:nvPr>
            <p:ph type="ftr" sz="quarter" idx="11"/>
          </p:nvPr>
        </p:nvSpPr>
        <p:spPr>
          <a:xfrm>
            <a:off x="804672" y="6227064"/>
            <a:ext cx="5942203" cy="320040"/>
          </a:xfrm>
        </p:spPr>
        <p:txBody>
          <a:bodyPr rtlCol="0"/>
          <a:lstStyle/>
          <a:p>
            <a:pPr rtl="0"/>
            <a:endParaRPr lang="tr-TR" noProof="0" dirty="0"/>
          </a:p>
        </p:txBody>
      </p:sp>
      <p:sp>
        <p:nvSpPr>
          <p:cNvPr id="7" name="Slayt Numarası Yer Tutucusu 6"/>
          <p:cNvSpPr>
            <a:spLocks noGrp="1"/>
          </p:cNvSpPr>
          <p:nvPr>
            <p:ph type="sldNum" sz="quarter" idx="12"/>
          </p:nvPr>
        </p:nvSpPr>
        <p:spPr>
          <a:xfrm>
            <a:off x="5828377" y="320040"/>
            <a:ext cx="914400" cy="320040"/>
          </a:xfrm>
        </p:spPr>
        <p:txBody>
          <a:bodyPr rtlCol="0"/>
          <a:lstStyle/>
          <a:p>
            <a:pPr rtl="0"/>
            <a:fld id="{6D22F896-40B5-4ADD-8801-0D06FADFA095}" type="slidenum">
              <a:rPr lang="tr-TR" noProof="0" smtClean="0"/>
              <a:t>‹#›</a:t>
            </a:fld>
            <a:endParaRPr lang="tr-TR"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pPr rtl="0"/>
            <a:r>
              <a:rPr lang="tr-TR" noProof="0"/>
              <a:t>Asıl başlık stilini düzenlemek için tıklayın</a:t>
            </a:r>
          </a:p>
        </p:txBody>
      </p:sp>
      <p:sp>
        <p:nvSpPr>
          <p:cNvPr id="3" name="Metin Yer Tutucusu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rtl="0"/>
            <a:r>
              <a:rPr lang="tr-TR" noProof="0" dirty="0"/>
              <a:t>Asıl metin stillerini düzenle</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a:p>
            <a:pPr lvl="5" rtl="0"/>
            <a:r>
              <a:rPr lang="tr-TR" noProof="0" dirty="0"/>
              <a:t>6</a:t>
            </a:r>
          </a:p>
          <a:p>
            <a:pPr lvl="6" rtl="0"/>
            <a:r>
              <a:rPr lang="tr-TR" noProof="0" dirty="0"/>
              <a:t>7</a:t>
            </a:r>
          </a:p>
          <a:p>
            <a:pPr lvl="7" rtl="0"/>
            <a:r>
              <a:rPr lang="tr-TR" noProof="0" dirty="0"/>
              <a:t>8</a:t>
            </a:r>
          </a:p>
          <a:p>
            <a:pPr lvl="8" rtl="0"/>
            <a:r>
              <a:rPr lang="tr-TR" noProof="0" dirty="0"/>
              <a:t>9</a:t>
            </a:r>
          </a:p>
        </p:txBody>
      </p:sp>
      <p:sp>
        <p:nvSpPr>
          <p:cNvPr id="4" name="Tarih Yer Tutucusu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latin typeface="Times New Roman" panose="02020603050405020304" pitchFamily="18" charset="0"/>
                <a:cs typeface="Times New Roman" panose="02020603050405020304" pitchFamily="18" charset="0"/>
              </a:defRPr>
            </a:lvl1pPr>
          </a:lstStyle>
          <a:p>
            <a:fld id="{EA24F635-6250-41EB-8DCF-47F22286838C}" type="datetime1">
              <a:rPr lang="tr-TR" noProof="0" smtClean="0"/>
              <a:t>23.05.2022</a:t>
            </a:fld>
            <a:endParaRPr lang="tr-TR" noProof="0">
              <a:latin typeface="Times New Roman" panose="02020603050405020304" pitchFamily="18" charset="0"/>
              <a:cs typeface="Times New Roman" panose="02020603050405020304" pitchFamily="18" charset="0"/>
            </a:endParaRPr>
          </a:p>
        </p:txBody>
      </p:sp>
      <p:sp>
        <p:nvSpPr>
          <p:cNvPr id="5" name="Alt Bilgi Yer Tutucusu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latin typeface="Times New Roman" panose="02020603050405020304" pitchFamily="18" charset="0"/>
                <a:cs typeface="Times New Roman" panose="02020603050405020304" pitchFamily="18" charset="0"/>
              </a:defRPr>
            </a:lvl1pPr>
          </a:lstStyle>
          <a:p>
            <a:endParaRPr lang="tr-TR" noProof="0">
              <a:latin typeface="Times New Roman" panose="02020603050405020304" pitchFamily="18" charset="0"/>
              <a:cs typeface="Times New Roman" panose="02020603050405020304" pitchFamily="18" charset="0"/>
            </a:endParaRPr>
          </a:p>
        </p:txBody>
      </p:sp>
      <p:sp>
        <p:nvSpPr>
          <p:cNvPr id="6" name="Slayt Numarası Yer Tutucusu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latin typeface="Times New Roman" panose="02020603050405020304" pitchFamily="18" charset="0"/>
                <a:cs typeface="Times New Roman" panose="02020603050405020304" pitchFamily="18" charset="0"/>
              </a:defRPr>
            </a:lvl1pPr>
          </a:lstStyle>
          <a:p>
            <a:fld id="{6D22F896-40B5-4ADD-8801-0D06FADFA095}" type="slidenum">
              <a:rPr lang="tr-TR" noProof="0" smtClean="0"/>
              <a:pPr/>
              <a:t>‹#›</a:t>
            </a:fld>
            <a:endParaRPr lang="tr-TR" noProof="0">
              <a:latin typeface="Times New Roman" panose="02020603050405020304" pitchFamily="18"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Times New Roman" panose="02020603050405020304" pitchFamily="18" charset="0"/>
          <a:ea typeface="+mn-ea"/>
          <a:cs typeface="Times New Roman" panose="02020603050405020304" pitchFamily="18" charset="0"/>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Times New Roman" panose="02020603050405020304" pitchFamily="18" charset="0"/>
          <a:ea typeface="+mn-ea"/>
          <a:cs typeface="Times New Roman" panose="02020603050405020304" pitchFamily="18" charset="0"/>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Times New Roman" panose="02020603050405020304" pitchFamily="18" charset="0"/>
          <a:ea typeface="+mn-ea"/>
          <a:cs typeface="Times New Roman" panose="02020603050405020304" pitchFamily="18" charset="0"/>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Times New Roman" panose="02020603050405020304" pitchFamily="18" charset="0"/>
          <a:ea typeface="+mn-ea"/>
          <a:cs typeface="Times New Roman" panose="02020603050405020304"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752FD7-76EF-4EBF-8807-5A08A9C8EA09}"/>
              </a:ext>
            </a:extLst>
          </p:cNvPr>
          <p:cNvSpPr>
            <a:spLocks noGrp="1"/>
          </p:cNvSpPr>
          <p:nvPr>
            <p:ph type="ctrTitle"/>
          </p:nvPr>
        </p:nvSpPr>
        <p:spPr/>
        <p:txBody>
          <a:bodyPr rtlCol="0"/>
          <a:lstStyle/>
          <a:p>
            <a:r>
              <a:rPr lang="tr-TR" dirty="0">
                <a:solidFill>
                  <a:schemeClr val="accent6">
                    <a:lumMod val="50000"/>
                  </a:schemeClr>
                </a:solidFill>
                <a:cs typeface="Calibri Light"/>
              </a:rPr>
              <a:t>207. ATMOSWARE BOOTCAMP 1. HAFTA 1. GÜN ÖDEV</a:t>
            </a:r>
            <a:endParaRPr lang="tr-TR" dirty="0">
              <a:solidFill>
                <a:schemeClr val="accent6">
                  <a:lumMod val="50000"/>
                </a:schemeClr>
              </a:solidFill>
            </a:endParaRPr>
          </a:p>
        </p:txBody>
      </p:sp>
      <p:sp>
        <p:nvSpPr>
          <p:cNvPr id="3" name="Alt Başlık 2">
            <a:extLst>
              <a:ext uri="{FF2B5EF4-FFF2-40B4-BE49-F238E27FC236}">
                <a16:creationId xmlns:a16="http://schemas.microsoft.com/office/drawing/2014/main" id="{F4C8D8C1-1062-49B2-BB56-D9F8E5DA6EB6}"/>
              </a:ext>
            </a:extLst>
          </p:cNvPr>
          <p:cNvSpPr>
            <a:spLocks noGrp="1"/>
          </p:cNvSpPr>
          <p:nvPr>
            <p:ph type="subTitle" idx="1"/>
          </p:nvPr>
        </p:nvSpPr>
        <p:spPr/>
        <p:txBody>
          <a:bodyPr vert="horz" lIns="91440" tIns="0" rIns="91440" bIns="45720" rtlCol="0" anchor="t">
            <a:normAutofit fontScale="92500" lnSpcReduction="20000"/>
          </a:bodyPr>
          <a:lstStyle/>
          <a:p>
            <a:r>
              <a:rPr lang="tr-TR" dirty="0">
                <a:latin typeface="Times New Roman"/>
                <a:cs typeface="Times New Roman"/>
              </a:rPr>
              <a:t>1)URL ve URI arasındaki farklar nelerdir? </a:t>
            </a:r>
          </a:p>
          <a:p>
            <a:r>
              <a:rPr lang="tr-TR" dirty="0">
                <a:latin typeface="Times New Roman"/>
                <a:cs typeface="Times New Roman"/>
              </a:rPr>
              <a:t>2) HTTP yapısı nedir ne için kullanılır? </a:t>
            </a:r>
          </a:p>
          <a:p>
            <a:r>
              <a:rPr lang="tr-TR" dirty="0">
                <a:latin typeface="Times New Roman"/>
                <a:cs typeface="Times New Roman"/>
              </a:rPr>
              <a:t>3) </a:t>
            </a:r>
            <a:r>
              <a:rPr lang="tr-TR" dirty="0" err="1">
                <a:latin typeface="Times New Roman"/>
                <a:cs typeface="Times New Roman"/>
              </a:rPr>
              <a:t>npm</a:t>
            </a:r>
            <a:r>
              <a:rPr lang="tr-TR" dirty="0">
                <a:latin typeface="Times New Roman"/>
                <a:cs typeface="Times New Roman"/>
              </a:rPr>
              <a:t> </a:t>
            </a:r>
            <a:r>
              <a:rPr lang="tr-TR" dirty="0" err="1">
                <a:latin typeface="Times New Roman"/>
                <a:cs typeface="Times New Roman"/>
              </a:rPr>
              <a:t>nodejs</a:t>
            </a:r>
            <a:r>
              <a:rPr lang="tr-TR" dirty="0">
                <a:latin typeface="Times New Roman"/>
                <a:cs typeface="Times New Roman"/>
              </a:rPr>
              <a:t> nedir? </a:t>
            </a:r>
            <a:endParaRPr lang="tr-TR"/>
          </a:p>
          <a:p>
            <a:r>
              <a:rPr lang="tr-TR" dirty="0">
                <a:latin typeface="Times New Roman"/>
                <a:cs typeface="Times New Roman"/>
              </a:rPr>
              <a:t>4) Neden java 8 kullanılıyor?</a:t>
            </a:r>
            <a:endParaRPr lang="tr-TR" dirty="0"/>
          </a:p>
        </p:txBody>
      </p:sp>
    </p:spTree>
    <p:extLst>
      <p:ext uri="{BB962C8B-B14F-4D97-AF65-F5344CB8AC3E}">
        <p14:creationId xmlns:p14="http://schemas.microsoft.com/office/powerpoint/2010/main" val="4262868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0FAAD6-FD93-08CE-DE18-D1FB25B02955}"/>
              </a:ext>
            </a:extLst>
          </p:cNvPr>
          <p:cNvSpPr>
            <a:spLocks noGrp="1"/>
          </p:cNvSpPr>
          <p:nvPr>
            <p:ph type="title"/>
          </p:nvPr>
        </p:nvSpPr>
        <p:spPr/>
        <p:txBody>
          <a:bodyPr>
            <a:normAutofit fontScale="90000"/>
          </a:bodyPr>
          <a:lstStyle/>
          <a:p>
            <a:pPr algn="l">
              <a:lnSpc>
                <a:spcPct val="100000"/>
              </a:lnSpc>
              <a:spcBef>
                <a:spcPts val="1000"/>
              </a:spcBef>
            </a:pPr>
            <a:r>
              <a:rPr lang="tr-TR" cap="all" dirty="0" err="1">
                <a:ea typeface="+mj-lt"/>
                <a:cs typeface="+mj-lt"/>
              </a:rPr>
              <a:t>Uri</a:t>
            </a:r>
            <a:r>
              <a:rPr lang="tr-TR" cap="all" dirty="0">
                <a:ea typeface="+mj-lt"/>
                <a:cs typeface="+mj-lt"/>
              </a:rPr>
              <a:t> ve url </a:t>
            </a:r>
            <a:r>
              <a:rPr lang="tr-TR" cap="all" dirty="0" err="1">
                <a:ea typeface="+mj-lt"/>
                <a:cs typeface="+mj-lt"/>
              </a:rPr>
              <a:t>nedır</a:t>
            </a:r>
            <a:r>
              <a:rPr lang="tr-TR" cap="all" dirty="0">
                <a:ea typeface="+mj-lt"/>
                <a:cs typeface="+mj-lt"/>
              </a:rPr>
              <a:t>? arasındaki farklar nelerdir?</a:t>
            </a:r>
            <a:endParaRPr lang="tr-TR" dirty="0">
              <a:ea typeface="+mj-lt"/>
              <a:cs typeface="+mj-lt"/>
            </a:endParaRPr>
          </a:p>
          <a:p>
            <a:endParaRPr lang="tr-TR" dirty="0">
              <a:cs typeface="Calibri Light"/>
            </a:endParaRPr>
          </a:p>
        </p:txBody>
      </p:sp>
      <p:sp>
        <p:nvSpPr>
          <p:cNvPr id="3" name="İçerik Yer Tutucusu 2">
            <a:extLst>
              <a:ext uri="{FF2B5EF4-FFF2-40B4-BE49-F238E27FC236}">
                <a16:creationId xmlns:a16="http://schemas.microsoft.com/office/drawing/2014/main" id="{6062D107-29D3-FDC4-E83F-CD07F64B793E}"/>
              </a:ext>
            </a:extLst>
          </p:cNvPr>
          <p:cNvSpPr>
            <a:spLocks noGrp="1"/>
          </p:cNvSpPr>
          <p:nvPr>
            <p:ph sz="half" idx="2"/>
          </p:nvPr>
        </p:nvSpPr>
        <p:spPr>
          <a:xfrm>
            <a:off x="5125305" y="712608"/>
            <a:ext cx="6264350" cy="1696853"/>
          </a:xfrm>
        </p:spPr>
        <p:txBody>
          <a:bodyPr vert="horz" lIns="91440" tIns="45720" rIns="91440" bIns="45720" rtlCol="0" anchor="t">
            <a:normAutofit lnSpcReduction="10000"/>
          </a:bodyPr>
          <a:lstStyle/>
          <a:p>
            <a:r>
              <a:rPr lang="tr-TR" b="1" dirty="0">
                <a:latin typeface="Times New Roman"/>
                <a:cs typeface="Times New Roman"/>
              </a:rPr>
              <a:t>URI </a:t>
            </a:r>
            <a:r>
              <a:rPr lang="tr-TR" dirty="0">
                <a:latin typeface="Times New Roman"/>
                <a:cs typeface="Times New Roman"/>
              </a:rPr>
              <a:t>: URI, internette bir kaynak üzerine işaret edilmiş resim veya belge gibi klasik formata uygun bir karakter dizisidir.</a:t>
            </a:r>
          </a:p>
        </p:txBody>
      </p:sp>
      <p:sp>
        <p:nvSpPr>
          <p:cNvPr id="6" name="İçerik Yer Tutucusu 5">
            <a:extLst>
              <a:ext uri="{FF2B5EF4-FFF2-40B4-BE49-F238E27FC236}">
                <a16:creationId xmlns:a16="http://schemas.microsoft.com/office/drawing/2014/main" id="{93479098-A537-D5E1-2943-3A7C10E25813}"/>
              </a:ext>
            </a:extLst>
          </p:cNvPr>
          <p:cNvSpPr>
            <a:spLocks noGrp="1"/>
          </p:cNvSpPr>
          <p:nvPr>
            <p:ph sz="quarter" idx="4"/>
          </p:nvPr>
        </p:nvSpPr>
        <p:spPr>
          <a:xfrm>
            <a:off x="5190334" y="2056430"/>
            <a:ext cx="6265588" cy="1704060"/>
          </a:xfrm>
        </p:spPr>
        <p:txBody>
          <a:bodyPr vert="horz" lIns="91440" tIns="45720" rIns="91440" bIns="45720" rtlCol="0" anchor="t">
            <a:normAutofit lnSpcReduction="10000"/>
          </a:bodyPr>
          <a:lstStyle/>
          <a:p>
            <a:r>
              <a:rPr lang="tr-TR" b="1" dirty="0">
                <a:latin typeface="Times New Roman"/>
                <a:cs typeface="Times New Roman"/>
              </a:rPr>
              <a:t>URL </a:t>
            </a:r>
            <a:r>
              <a:rPr lang="tr-TR" dirty="0">
                <a:latin typeface="Times New Roman"/>
                <a:cs typeface="Times New Roman"/>
              </a:rPr>
              <a:t>: URL, bir kaynağın örnek </a:t>
            </a:r>
            <a:r>
              <a:rPr lang="tr-TR" dirty="0" err="1">
                <a:latin typeface="Times New Roman"/>
                <a:cs typeface="Times New Roman"/>
              </a:rPr>
              <a:t>konumlayıcı</a:t>
            </a:r>
            <a:r>
              <a:rPr lang="tr-TR" dirty="0">
                <a:latin typeface="Times New Roman"/>
                <a:cs typeface="Times New Roman"/>
              </a:rPr>
              <a:t> veya tek halde kaynak bulucu olarak tanımlanabilir. Daha özet bir şekilde internet üzerindeki herhangi bir kaynağa işaret edilen bir karakter dizisidir. URL web sitelerinde bulunan belli başlı klasörleri depolayabilen tüm parametreleri içerir.</a:t>
            </a:r>
          </a:p>
        </p:txBody>
      </p:sp>
      <p:sp>
        <p:nvSpPr>
          <p:cNvPr id="10" name="İçerik Yer Tutucusu 5">
            <a:extLst>
              <a:ext uri="{FF2B5EF4-FFF2-40B4-BE49-F238E27FC236}">
                <a16:creationId xmlns:a16="http://schemas.microsoft.com/office/drawing/2014/main" id="{B1C90A33-A5D2-D19D-0FC1-34679E7083A7}"/>
              </a:ext>
            </a:extLst>
          </p:cNvPr>
          <p:cNvSpPr txBox="1">
            <a:spLocks/>
          </p:cNvSpPr>
          <p:nvPr/>
        </p:nvSpPr>
        <p:spPr>
          <a:xfrm>
            <a:off x="5184583" y="4250415"/>
            <a:ext cx="6265588" cy="1704060"/>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Times New Roman" panose="02020603050405020304" pitchFamily="18" charset="0"/>
                <a:ea typeface="+mn-ea"/>
                <a:cs typeface="Times New Roman" panose="02020603050405020304" pitchFamily="18" charset="0"/>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Times New Roman" panose="02020603050405020304" pitchFamily="18" charset="0"/>
                <a:ea typeface="+mn-ea"/>
                <a:cs typeface="Times New Roman" panose="02020603050405020304" pitchFamily="18" charset="0"/>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Times New Roman" panose="02020603050405020304" pitchFamily="18" charset="0"/>
                <a:ea typeface="+mn-ea"/>
                <a:cs typeface="Times New Roman" panose="02020603050405020304" pitchFamily="18" charset="0"/>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Times New Roman" panose="02020603050405020304" pitchFamily="18" charset="0"/>
                <a:ea typeface="+mn-ea"/>
                <a:cs typeface="Times New Roman" panose="02020603050405020304" pitchFamily="18" charset="0"/>
              </a:defRPr>
            </a:lvl9pPr>
          </a:lstStyle>
          <a:p>
            <a:endParaRPr lang="tr-TR" dirty="0">
              <a:latin typeface="Times New Roman"/>
              <a:cs typeface="Times New Roman"/>
            </a:endParaRPr>
          </a:p>
        </p:txBody>
      </p:sp>
      <p:sp>
        <p:nvSpPr>
          <p:cNvPr id="11" name="Metin kutusu 10">
            <a:extLst>
              <a:ext uri="{FF2B5EF4-FFF2-40B4-BE49-F238E27FC236}">
                <a16:creationId xmlns:a16="http://schemas.microsoft.com/office/drawing/2014/main" id="{56EFA5C2-4494-AE3B-06C6-BC70E4DA1B34}"/>
              </a:ext>
            </a:extLst>
          </p:cNvPr>
          <p:cNvSpPr txBox="1"/>
          <p:nvPr/>
        </p:nvSpPr>
        <p:spPr>
          <a:xfrm>
            <a:off x="5428891" y="4206815"/>
            <a:ext cx="597810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latin typeface="Times New Roman"/>
                <a:ea typeface="+mn-lt"/>
                <a:cs typeface="Times New Roman"/>
              </a:rPr>
              <a:t>URI</a:t>
            </a:r>
            <a:r>
              <a:rPr lang="tr-TR" b="1" dirty="0">
                <a:solidFill>
                  <a:srgbClr val="000000"/>
                </a:solidFill>
                <a:latin typeface="Times New Roman"/>
                <a:ea typeface="Times New Roman"/>
                <a:cs typeface="Times New Roman"/>
              </a:rPr>
              <a:t> ve URL Arasındaki Fark:</a:t>
            </a:r>
            <a:r>
              <a:rPr lang="tr-TR" b="1" dirty="0">
                <a:latin typeface="Times New Roman"/>
                <a:ea typeface="+mn-lt"/>
                <a:cs typeface="Times New Roman"/>
              </a:rPr>
              <a:t> </a:t>
            </a:r>
            <a:r>
              <a:rPr lang="tr-TR" dirty="0">
                <a:ea typeface="+mn-lt"/>
                <a:cs typeface="+mn-lt"/>
              </a:rPr>
              <a:t>URI ile URL arasındaki fark özet olarak şöyle tanımlarsak URL, </a:t>
            </a:r>
            <a:r>
              <a:rPr lang="tr-TR" dirty="0" err="1">
                <a:ea typeface="+mn-lt"/>
                <a:cs typeface="+mn-lt"/>
              </a:rPr>
              <a:t>URI’nin</a:t>
            </a:r>
            <a:r>
              <a:rPr lang="tr-TR" dirty="0">
                <a:ea typeface="+mn-lt"/>
                <a:cs typeface="+mn-lt"/>
              </a:rPr>
              <a:t> başlangıcı diyebiliriz. URL’den sonra gelen ise </a:t>
            </a:r>
            <a:r>
              <a:rPr lang="tr-TR" b="1" dirty="0">
                <a:ea typeface="+mn-lt"/>
                <a:cs typeface="+mn-lt"/>
              </a:rPr>
              <a:t>URN</a:t>
            </a:r>
            <a:r>
              <a:rPr lang="tr-TR" dirty="0">
                <a:ea typeface="+mn-lt"/>
                <a:cs typeface="+mn-lt"/>
              </a:rPr>
              <a:t>’ </a:t>
            </a:r>
            <a:r>
              <a:rPr lang="tr-TR" dirty="0" err="1">
                <a:ea typeface="+mn-lt"/>
                <a:cs typeface="+mn-lt"/>
              </a:rPr>
              <a:t>dir</a:t>
            </a:r>
            <a:r>
              <a:rPr lang="tr-TR" dirty="0">
                <a:ea typeface="+mn-lt"/>
                <a:cs typeface="+mn-lt"/>
              </a:rPr>
              <a:t>. Ancak yazım kuralları nedeni ile URI değil de URL kullanılmaktadır. URI isminin asıl taşıdığı anlam ifadedir ama her zaman URI hep bir kaynağı işaret etmeyebilir. </a:t>
            </a:r>
            <a:r>
              <a:rPr lang="tr-TR" b="1" dirty="0">
                <a:ea typeface="+mn-lt"/>
                <a:cs typeface="+mn-lt"/>
              </a:rPr>
              <a:t>URL</a:t>
            </a:r>
            <a:r>
              <a:rPr lang="tr-TR" dirty="0">
                <a:ea typeface="+mn-lt"/>
                <a:cs typeface="+mn-lt"/>
              </a:rPr>
              <a:t> ile URI arasındaki fark URL kaynak, </a:t>
            </a:r>
            <a:r>
              <a:rPr lang="tr-TR" b="1" dirty="0">
                <a:ea typeface="+mn-lt"/>
                <a:cs typeface="+mn-lt"/>
              </a:rPr>
              <a:t>IRU</a:t>
            </a:r>
            <a:r>
              <a:rPr lang="tr-TR" dirty="0">
                <a:ea typeface="+mn-lt"/>
                <a:cs typeface="+mn-lt"/>
              </a:rPr>
              <a:t>, detaydır.</a:t>
            </a:r>
            <a:endParaRPr lang="tr-TR"/>
          </a:p>
        </p:txBody>
      </p:sp>
    </p:spTree>
    <p:extLst>
      <p:ext uri="{BB962C8B-B14F-4D97-AF65-F5344CB8AC3E}">
        <p14:creationId xmlns:p14="http://schemas.microsoft.com/office/powerpoint/2010/main" val="2283170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6841E8-3635-F381-B4BE-E985CC61CD14}"/>
              </a:ext>
            </a:extLst>
          </p:cNvPr>
          <p:cNvSpPr>
            <a:spLocks noGrp="1"/>
          </p:cNvSpPr>
          <p:nvPr>
            <p:ph type="title"/>
          </p:nvPr>
        </p:nvSpPr>
        <p:spPr>
          <a:xfrm>
            <a:off x="3344216" y="2231306"/>
            <a:ext cx="5490224" cy="2827169"/>
          </a:xfrm>
        </p:spPr>
        <p:txBody>
          <a:bodyPr vert="horz" lIns="228600" tIns="228600" rIns="228600" bIns="0" rtlCol="0" anchor="b">
            <a:noAutofit/>
          </a:bodyPr>
          <a:lstStyle/>
          <a:p>
            <a:r>
              <a:rPr lang="tr-TR" sz="2000" dirty="0" err="1">
                <a:latin typeface="Times New Roman"/>
                <a:ea typeface="+mj-lt"/>
                <a:cs typeface="+mj-lt"/>
              </a:rPr>
              <a:t>Hypertext</a:t>
            </a:r>
            <a:r>
              <a:rPr lang="tr-TR" sz="2000" dirty="0">
                <a:latin typeface="Times New Roman"/>
                <a:ea typeface="+mj-lt"/>
                <a:cs typeface="+mj-lt"/>
              </a:rPr>
              <a:t> Transfer Protocol kelimesinin kısaltılmış şekli olan HTTP, web tarayıcıdan veya istemciden gelen talepler ile web sunucularından gelen cevaplar arasındaki yolu sağlayan yapıdır gerçekleştirilir. HTML belgeleri, resimler, videolar, sorgu sonuçları vb. veriler, World </a:t>
            </a:r>
            <a:r>
              <a:rPr lang="tr-TR" sz="2000" dirty="0" err="1">
                <a:latin typeface="Times New Roman"/>
                <a:ea typeface="+mj-lt"/>
                <a:cs typeface="+mj-lt"/>
              </a:rPr>
              <a:t>Wide</a:t>
            </a:r>
            <a:r>
              <a:rPr lang="tr-TR" sz="2000" dirty="0">
                <a:latin typeface="Times New Roman"/>
                <a:ea typeface="+mj-lt"/>
                <a:cs typeface="+mj-lt"/>
              </a:rPr>
              <a:t> Web’de TCP kullanılarak HTTP tarafından iletilir.  Çeşitli bağlantı noktaları kullanılsa da, yaygın olarak kullanılan bağlantı noktası TCP 80'dir. HTTP, web tarayıcılarının ve sunucularının ortak bir dilde güvenli iletişimini sağlayan bir protokoldür. İstekler ve cevaplar HTTP tarafından belirtilen dil kurallarına uyarak gerçekleştirilir.</a:t>
            </a:r>
            <a:endParaRPr lang="tr-TR" sz="2000">
              <a:latin typeface="Times New Roman"/>
              <a:cs typeface="Calibri Light"/>
            </a:endParaRPr>
          </a:p>
        </p:txBody>
      </p:sp>
      <p:sp>
        <p:nvSpPr>
          <p:cNvPr id="3" name="İçerik Yer Tutucusu 2">
            <a:extLst>
              <a:ext uri="{FF2B5EF4-FFF2-40B4-BE49-F238E27FC236}">
                <a16:creationId xmlns:a16="http://schemas.microsoft.com/office/drawing/2014/main" id="{29B96A2E-F11C-58C3-633B-98B11667AA6D}"/>
              </a:ext>
            </a:extLst>
          </p:cNvPr>
          <p:cNvSpPr>
            <a:spLocks noGrp="1"/>
          </p:cNvSpPr>
          <p:nvPr>
            <p:ph type="body" idx="1"/>
          </p:nvPr>
        </p:nvSpPr>
        <p:spPr>
          <a:xfrm>
            <a:off x="3385968" y="1352085"/>
            <a:ext cx="5490223" cy="371249"/>
          </a:xfrm>
        </p:spPr>
        <p:txBody>
          <a:bodyPr vert="horz" lIns="91440" tIns="0" rIns="91440" bIns="45720" rtlCol="0" anchor="t">
            <a:normAutofit/>
          </a:bodyPr>
          <a:lstStyle/>
          <a:p>
            <a:r>
              <a:rPr lang="tr-TR" b="1" dirty="0">
                <a:solidFill>
                  <a:schemeClr val="bg1"/>
                </a:solidFill>
                <a:latin typeface="Times New Roman"/>
                <a:cs typeface="Times New Roman"/>
              </a:rPr>
              <a:t>2) HTTP yapısı nedir ne için kullanılır?</a:t>
            </a:r>
          </a:p>
        </p:txBody>
      </p:sp>
    </p:spTree>
    <p:extLst>
      <p:ext uri="{BB962C8B-B14F-4D97-AF65-F5344CB8AC3E}">
        <p14:creationId xmlns:p14="http://schemas.microsoft.com/office/powerpoint/2010/main" val="2658832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802D5E-36DC-5C79-5B9F-4C9C80DC8F9C}"/>
              </a:ext>
            </a:extLst>
          </p:cNvPr>
          <p:cNvSpPr>
            <a:spLocks noGrp="1"/>
          </p:cNvSpPr>
          <p:nvPr>
            <p:ph type="title"/>
          </p:nvPr>
        </p:nvSpPr>
        <p:spPr>
          <a:xfrm>
            <a:off x="888631" y="2352026"/>
            <a:ext cx="3501197" cy="1640831"/>
          </a:xfrm>
        </p:spPr>
        <p:txBody>
          <a:bodyPr>
            <a:noAutofit/>
          </a:bodyPr>
          <a:lstStyle/>
          <a:p>
            <a:r>
              <a:rPr lang="tr-TR" sz="2800" dirty="0">
                <a:latin typeface="Times New Roman"/>
                <a:cs typeface="Calibri Light"/>
              </a:rPr>
              <a:t>NPM NODEJS NEDİR? NE İŞE YARAR?</a:t>
            </a:r>
          </a:p>
        </p:txBody>
      </p:sp>
      <p:sp>
        <p:nvSpPr>
          <p:cNvPr id="3" name="Metin Yer Tutucusu 2">
            <a:extLst>
              <a:ext uri="{FF2B5EF4-FFF2-40B4-BE49-F238E27FC236}">
                <a16:creationId xmlns:a16="http://schemas.microsoft.com/office/drawing/2014/main" id="{373FD0A8-76B6-E9D5-8BEC-0E13D1B5499A}"/>
              </a:ext>
            </a:extLst>
          </p:cNvPr>
          <p:cNvSpPr>
            <a:spLocks noGrp="1"/>
          </p:cNvSpPr>
          <p:nvPr>
            <p:ph idx="1"/>
          </p:nvPr>
        </p:nvSpPr>
        <p:spPr>
          <a:xfrm>
            <a:off x="5109983" y="802809"/>
            <a:ext cx="6275035" cy="5396076"/>
          </a:xfrm>
        </p:spPr>
        <p:txBody>
          <a:bodyPr vert="horz" lIns="91440" tIns="0" rIns="91440" bIns="45720" rtlCol="0" anchor="t">
            <a:normAutofit fontScale="92500" lnSpcReduction="20000"/>
          </a:bodyPr>
          <a:lstStyle/>
          <a:p>
            <a:r>
              <a:rPr lang="tr-TR" dirty="0" err="1">
                <a:latin typeface="Times New Roman"/>
                <a:cs typeface="Times New Roman"/>
              </a:rPr>
              <a:t>Node</a:t>
            </a:r>
            <a:r>
              <a:rPr lang="tr-TR" dirty="0">
                <a:latin typeface="Times New Roman"/>
                <a:cs typeface="Times New Roman"/>
              </a:rPr>
              <a:t> </a:t>
            </a:r>
            <a:r>
              <a:rPr lang="tr-TR" dirty="0" err="1">
                <a:latin typeface="Times New Roman"/>
                <a:cs typeface="Times New Roman"/>
              </a:rPr>
              <a:t>js</a:t>
            </a:r>
            <a:r>
              <a:rPr lang="tr-TR" dirty="0">
                <a:latin typeface="Times New Roman"/>
                <a:cs typeface="Times New Roman"/>
              </a:rPr>
              <a:t>, </a:t>
            </a:r>
            <a:r>
              <a:rPr lang="tr-TR" b="1" dirty="0">
                <a:latin typeface="Times New Roman"/>
                <a:cs typeface="Times New Roman"/>
              </a:rPr>
              <a:t>V8</a:t>
            </a:r>
            <a:r>
              <a:rPr lang="tr-TR" dirty="0">
                <a:latin typeface="Times New Roman"/>
                <a:cs typeface="Times New Roman"/>
              </a:rPr>
              <a:t> isimli bir </a:t>
            </a:r>
            <a:r>
              <a:rPr lang="tr-TR" dirty="0" err="1">
                <a:latin typeface="Times New Roman"/>
                <a:cs typeface="Times New Roman"/>
              </a:rPr>
              <a:t>javascript</a:t>
            </a:r>
            <a:r>
              <a:rPr lang="tr-TR" dirty="0">
                <a:latin typeface="Times New Roman"/>
                <a:cs typeface="Times New Roman"/>
              </a:rPr>
              <a:t> motoru üzerinde çalışır. </a:t>
            </a:r>
          </a:p>
          <a:p>
            <a:r>
              <a:rPr lang="tr-TR" dirty="0">
                <a:latin typeface="Times New Roman"/>
                <a:cs typeface="Times New Roman"/>
              </a:rPr>
              <a:t>V8, Google tarafından geliştirilen, </a:t>
            </a:r>
            <a:r>
              <a:rPr lang="tr-TR" b="1" dirty="0">
                <a:latin typeface="Times New Roman"/>
                <a:cs typeface="Times New Roman"/>
              </a:rPr>
              <a:t>Chrome</a:t>
            </a:r>
            <a:r>
              <a:rPr lang="tr-TR" dirty="0">
                <a:latin typeface="Times New Roman"/>
                <a:cs typeface="Times New Roman"/>
              </a:rPr>
              <a:t> web browserlarının da üzerinde çalıştığı C, C++ ve </a:t>
            </a:r>
            <a:r>
              <a:rPr lang="tr-TR" dirty="0" err="1">
                <a:latin typeface="Times New Roman"/>
                <a:cs typeface="Times New Roman"/>
              </a:rPr>
              <a:t>javascript</a:t>
            </a:r>
            <a:r>
              <a:rPr lang="tr-TR" dirty="0">
                <a:latin typeface="Times New Roman"/>
                <a:cs typeface="Times New Roman"/>
              </a:rPr>
              <a:t> dilleri ile kodlanan açık kaynak kodlu bir motordur.</a:t>
            </a:r>
          </a:p>
          <a:p>
            <a:r>
              <a:rPr lang="tr-TR" dirty="0">
                <a:latin typeface="Times New Roman"/>
                <a:cs typeface="Times New Roman"/>
              </a:rPr>
              <a:t>Node.js; bir JavaScript kodunu sadece tarayıcılarda değil aynı zamanda bilgisayarınızda bağımsız şekilde çalışacak bir uygulama şeklinde kullanmak istenmesinden ortaya çıkmıştır. </a:t>
            </a:r>
          </a:p>
          <a:p>
            <a:r>
              <a:rPr lang="tr-TR" dirty="0">
                <a:latin typeface="Times New Roman"/>
                <a:cs typeface="Times New Roman"/>
              </a:rPr>
              <a:t>Böylece JavaScript sadece web uygulamaları için kullanılan bir teknoloji olmaktan çıkmış, Python gibi Java gibi programlama dilleri ile aynı kapasitelere ulaşmıştır.</a:t>
            </a:r>
          </a:p>
          <a:p>
            <a:r>
              <a:rPr lang="tr-TR" dirty="0">
                <a:latin typeface="Times New Roman"/>
                <a:cs typeface="Times New Roman"/>
              </a:rPr>
              <a:t>V8 engine JavaScript kodu makine koduna çevirdiği için uygulamalar çok hızlı performanslara erişebilmektedir. </a:t>
            </a:r>
          </a:p>
          <a:p>
            <a:pPr marL="0" indent="0"/>
            <a:r>
              <a:rPr lang="tr-TR" dirty="0">
                <a:latin typeface="Times New Roman"/>
                <a:cs typeface="Times New Roman"/>
              </a:rPr>
              <a:t>I/O ve network işlemlerini </a:t>
            </a:r>
            <a:r>
              <a:rPr lang="tr-TR" dirty="0" err="1">
                <a:latin typeface="Times New Roman"/>
                <a:cs typeface="Times New Roman"/>
              </a:rPr>
              <a:t>non-blocking</a:t>
            </a:r>
            <a:r>
              <a:rPr lang="tr-TR" dirty="0">
                <a:latin typeface="Times New Roman"/>
                <a:cs typeface="Times New Roman"/>
              </a:rPr>
              <a:t> olarak çalıştıran Node.js, zaman ve kaynak kullanımı konusunda çok başarılıdır. </a:t>
            </a:r>
          </a:p>
          <a:p>
            <a:r>
              <a:rPr lang="tr-TR" dirty="0" err="1">
                <a:latin typeface="Times New Roman"/>
                <a:cs typeface="Times New Roman"/>
              </a:rPr>
              <a:t>Non-bloking</a:t>
            </a:r>
            <a:r>
              <a:rPr lang="tr-TR" dirty="0">
                <a:latin typeface="Times New Roman"/>
                <a:cs typeface="Times New Roman"/>
              </a:rPr>
              <a:t>; bir uygulama üzerinde bir işlem yaparken işlemlerin </a:t>
            </a:r>
            <a:r>
              <a:rPr lang="tr-TR" dirty="0" err="1">
                <a:latin typeface="Times New Roman"/>
                <a:cs typeface="Times New Roman"/>
              </a:rPr>
              <a:t>birbiririni</a:t>
            </a:r>
            <a:r>
              <a:rPr lang="tr-TR" dirty="0">
                <a:latin typeface="Times New Roman"/>
                <a:cs typeface="Times New Roman"/>
              </a:rPr>
              <a:t> beklemediği, </a:t>
            </a:r>
            <a:r>
              <a:rPr lang="tr-TR" dirty="0" err="1">
                <a:latin typeface="Times New Roman"/>
                <a:cs typeface="Times New Roman"/>
              </a:rPr>
              <a:t>aseNkron</a:t>
            </a:r>
            <a:r>
              <a:rPr lang="tr-TR" dirty="0">
                <a:latin typeface="Times New Roman"/>
                <a:cs typeface="Times New Roman"/>
              </a:rPr>
              <a:t> olarak gerçekleştiği anlamına gelir. </a:t>
            </a:r>
          </a:p>
          <a:p>
            <a:endParaRPr lang="tr-TR" dirty="0"/>
          </a:p>
          <a:p>
            <a:endParaRPr lang="tr-TR" dirty="0"/>
          </a:p>
          <a:p>
            <a:endParaRPr lang="tr-TR" dirty="0"/>
          </a:p>
          <a:p>
            <a:endParaRPr lang="tr-TR" dirty="0"/>
          </a:p>
        </p:txBody>
      </p:sp>
    </p:spTree>
    <p:extLst>
      <p:ext uri="{BB962C8B-B14F-4D97-AF65-F5344CB8AC3E}">
        <p14:creationId xmlns:p14="http://schemas.microsoft.com/office/powerpoint/2010/main" val="1846954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9263B1-D391-798B-2AF4-1BB7FAC6223B}"/>
              </a:ext>
            </a:extLst>
          </p:cNvPr>
          <p:cNvSpPr>
            <a:spLocks noGrp="1"/>
          </p:cNvSpPr>
          <p:nvPr>
            <p:ph type="title"/>
          </p:nvPr>
        </p:nvSpPr>
        <p:spPr>
          <a:xfrm>
            <a:off x="888631" y="3024961"/>
            <a:ext cx="3501197" cy="936311"/>
          </a:xfrm>
        </p:spPr>
        <p:txBody>
          <a:bodyPr/>
          <a:lstStyle/>
          <a:p>
            <a:r>
              <a:rPr lang="tr-TR" sz="4000" dirty="0">
                <a:latin typeface="Times New Roman"/>
                <a:ea typeface="+mj-lt"/>
                <a:cs typeface="+mj-lt"/>
              </a:rPr>
              <a:t>Neden Java 8 ve Java 11 Kullanılıyor?</a:t>
            </a:r>
            <a:endParaRPr lang="tr-TR" sz="4000" dirty="0">
              <a:latin typeface="Times New Roman"/>
            </a:endParaRPr>
          </a:p>
        </p:txBody>
      </p:sp>
      <p:sp>
        <p:nvSpPr>
          <p:cNvPr id="3" name="İçerik Yer Tutucusu 2">
            <a:extLst>
              <a:ext uri="{FF2B5EF4-FFF2-40B4-BE49-F238E27FC236}">
                <a16:creationId xmlns:a16="http://schemas.microsoft.com/office/drawing/2014/main" id="{8A67FCBB-15D8-D8F2-84EC-69485E965A3D}"/>
              </a:ext>
            </a:extLst>
          </p:cNvPr>
          <p:cNvSpPr>
            <a:spLocks noGrp="1"/>
          </p:cNvSpPr>
          <p:nvPr>
            <p:ph idx="1"/>
          </p:nvPr>
        </p:nvSpPr>
        <p:spPr>
          <a:xfrm>
            <a:off x="5129775" y="90290"/>
            <a:ext cx="6275035" cy="6338511"/>
          </a:xfrm>
        </p:spPr>
        <p:txBody>
          <a:bodyPr>
            <a:normAutofit fontScale="77500" lnSpcReduction="20000"/>
          </a:bodyPr>
          <a:lstStyle/>
          <a:p>
            <a:pPr marL="0" indent="0">
              <a:buNone/>
            </a:pPr>
            <a:r>
              <a:rPr lang="tr-TR" dirty="0"/>
              <a:t>Java 8, Java programlarının geliştirilmesi ve çalıştırılması konusunda verimlilik artışı sağlamayı hedefleyen pek çok yeni özellik, iyileştirme ve hata düzeltmeleri içeren en son Java sürümüdür.</a:t>
            </a:r>
          </a:p>
          <a:p>
            <a:pPr marL="0" indent="0">
              <a:buNone/>
            </a:pPr>
            <a:r>
              <a:rPr lang="tr-TR" b="1" dirty="0">
                <a:latin typeface="Times New Roman"/>
                <a:cs typeface="Times New Roman"/>
              </a:rPr>
              <a:t>Java 8'in Özellikleri: </a:t>
            </a:r>
            <a:r>
              <a:rPr lang="tr-TR" dirty="0">
                <a:latin typeface="Times New Roman"/>
                <a:cs typeface="Times New Roman"/>
              </a:rPr>
              <a:t>Java 8 sürümünde sunulan iyileştirmelerin kısa bir özeti:</a:t>
            </a:r>
            <a:br>
              <a:rPr lang="tr-TR" dirty="0">
                <a:latin typeface="Times New Roman"/>
                <a:cs typeface="Times New Roman"/>
              </a:rPr>
            </a:br>
            <a:endParaRPr lang="tr-TR" dirty="0">
              <a:latin typeface="Times New Roman"/>
              <a:cs typeface="Times New Roman"/>
            </a:endParaRPr>
          </a:p>
          <a:p>
            <a:pPr marL="285750" indent="-285750"/>
            <a:r>
              <a:rPr lang="tr-TR" dirty="0">
                <a:latin typeface="Times New Roman"/>
                <a:cs typeface="Times New Roman"/>
              </a:rPr>
              <a:t>Eski Java Yazılımlarını Algıla ve Kaldır (Windows)</a:t>
            </a:r>
            <a:br>
              <a:rPr lang="tr-TR" dirty="0">
                <a:latin typeface="Times New Roman"/>
                <a:cs typeface="Times New Roman"/>
              </a:rPr>
            </a:br>
            <a:r>
              <a:rPr lang="tr-TR" dirty="0">
                <a:latin typeface="Times New Roman"/>
                <a:cs typeface="Times New Roman"/>
              </a:rPr>
              <a:t>Java 8 Update 20'den itibaren eski Java sürümlerini sistemden kaldırma seçeneği sunulması amacıyla, Java Yazılım Kaldırma Aracı ile yükleyici entegre edilmiştir. Değişiklik 32 bit ve 64 bit Windows platformları için geçerlidir.</a:t>
            </a:r>
            <a:endParaRPr lang="tr-TR" dirty="0"/>
          </a:p>
          <a:p>
            <a:pPr marL="285750" indent="-285750"/>
            <a:r>
              <a:rPr lang="tr-TR" dirty="0">
                <a:latin typeface="Times New Roman"/>
                <a:cs typeface="Times New Roman"/>
              </a:rPr>
              <a:t>Lambda İfadesi ve Sanal Genişletme Yöntemleri</a:t>
            </a:r>
            <a:br>
              <a:rPr lang="tr-TR" dirty="0">
                <a:latin typeface="Times New Roman"/>
                <a:cs typeface="Times New Roman"/>
              </a:rPr>
            </a:br>
            <a:r>
              <a:rPr lang="tr-TR" dirty="0">
                <a:latin typeface="Times New Roman"/>
                <a:cs typeface="Times New Roman"/>
              </a:rPr>
              <a:t>Java SE 8'in öne çıkan özelliği, Lambda ifadelerinin uygulanması ve Java programlama dili ve platformunu destekleyen yönleridir.</a:t>
            </a:r>
            <a:endParaRPr lang="tr-TR" dirty="0"/>
          </a:p>
          <a:p>
            <a:pPr marL="285750" indent="-285750"/>
            <a:r>
              <a:rPr lang="tr-TR" dirty="0">
                <a:latin typeface="Times New Roman"/>
                <a:cs typeface="Times New Roman"/>
              </a:rPr>
              <a:t>Tarih ve Saat </a:t>
            </a:r>
            <a:r>
              <a:rPr lang="tr-TR" dirty="0" err="1">
                <a:latin typeface="Times New Roman"/>
                <a:cs typeface="Times New Roman"/>
              </a:rPr>
              <a:t>API'si</a:t>
            </a:r>
            <a:br>
              <a:rPr lang="tr-TR" dirty="0">
                <a:latin typeface="Times New Roman"/>
                <a:cs typeface="Times New Roman"/>
              </a:rPr>
            </a:br>
            <a:r>
              <a:rPr lang="tr-TR" dirty="0">
                <a:latin typeface="Times New Roman"/>
                <a:cs typeface="Times New Roman"/>
              </a:rPr>
              <a:t>Bu yeni API, geliştiricilerin tarih ve saati daha doğal, net ve anlaşılması kolay şekilde ele almasına izin vermektedir.</a:t>
            </a:r>
            <a:endParaRPr lang="tr-TR" dirty="0"/>
          </a:p>
          <a:p>
            <a:pPr marL="285750" indent="-285750"/>
            <a:r>
              <a:rPr lang="tr-TR" dirty="0" err="1">
                <a:latin typeface="Times New Roman"/>
                <a:cs typeface="Times New Roman"/>
              </a:rPr>
              <a:t>Nashhorn</a:t>
            </a:r>
            <a:r>
              <a:rPr lang="tr-TR" dirty="0">
                <a:latin typeface="Times New Roman"/>
                <a:cs typeface="Times New Roman"/>
              </a:rPr>
              <a:t> JavaScript Motoru</a:t>
            </a:r>
            <a:br>
              <a:rPr lang="tr-TR" dirty="0">
                <a:latin typeface="Times New Roman"/>
                <a:cs typeface="Times New Roman"/>
              </a:rPr>
            </a:br>
            <a:r>
              <a:rPr lang="tr-TR" dirty="0">
                <a:latin typeface="Times New Roman"/>
                <a:cs typeface="Times New Roman"/>
              </a:rPr>
              <a:t>JavaScript motorunun hafif ve yüksek performanslı yeni bir uygulaması </a:t>
            </a:r>
            <a:r>
              <a:rPr lang="tr-TR" dirty="0" err="1">
                <a:latin typeface="Times New Roman"/>
                <a:cs typeface="Times New Roman"/>
              </a:rPr>
              <a:t>JDk'ya</a:t>
            </a:r>
            <a:r>
              <a:rPr lang="tr-TR" dirty="0">
                <a:latin typeface="Times New Roman"/>
                <a:cs typeface="Times New Roman"/>
              </a:rPr>
              <a:t> entegre edilmiştir ve mevcut </a:t>
            </a:r>
            <a:r>
              <a:rPr lang="tr-TR" dirty="0" err="1">
                <a:latin typeface="Times New Roman"/>
                <a:cs typeface="Times New Roman"/>
              </a:rPr>
              <a:t>API'ler</a:t>
            </a:r>
            <a:r>
              <a:rPr lang="tr-TR" dirty="0">
                <a:latin typeface="Times New Roman"/>
                <a:cs typeface="Times New Roman"/>
              </a:rPr>
              <a:t> yoluyla Java uygulamaları tarafından kullanılabilir.</a:t>
            </a:r>
            <a:endParaRPr lang="tr-TR" dirty="0"/>
          </a:p>
          <a:p>
            <a:pPr marL="285750" indent="-285750"/>
            <a:r>
              <a:rPr lang="tr-TR" dirty="0">
                <a:latin typeface="Times New Roman"/>
                <a:cs typeface="Times New Roman"/>
              </a:rPr>
              <a:t>İyileştirilmiş Güvenlik</a:t>
            </a:r>
            <a:br>
              <a:rPr lang="tr-TR" dirty="0">
                <a:latin typeface="Times New Roman"/>
                <a:cs typeface="Times New Roman"/>
              </a:rPr>
            </a:br>
            <a:r>
              <a:rPr lang="tr-TR" dirty="0">
                <a:latin typeface="Times New Roman"/>
                <a:cs typeface="Times New Roman"/>
              </a:rPr>
              <a:t>Çağırana duyarlı yöntemlerinin mevcut elle yönetilen listesini, bu gibi yöntemleri doğru şekilde tanımlayan bir mekanizmayla değiştirir ve çağıranlarının hatasız şekilde keşfedilmesini sağlar.</a:t>
            </a:r>
            <a:endParaRPr lang="tr-TR" dirty="0"/>
          </a:p>
          <a:p>
            <a:pPr>
              <a:buNone/>
            </a:pPr>
            <a:endParaRPr lang="tr-TR" b="1" dirty="0"/>
          </a:p>
          <a:p>
            <a:pPr marL="0" indent="0">
              <a:buNone/>
            </a:pPr>
            <a:endParaRPr lang="tr-TR" dirty="0"/>
          </a:p>
        </p:txBody>
      </p:sp>
    </p:spTree>
    <p:extLst>
      <p:ext uri="{BB962C8B-B14F-4D97-AF65-F5344CB8AC3E}">
        <p14:creationId xmlns:p14="http://schemas.microsoft.com/office/powerpoint/2010/main" val="2467476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4A8781-9244-1267-0E55-93497195398F}"/>
              </a:ext>
            </a:extLst>
          </p:cNvPr>
          <p:cNvSpPr>
            <a:spLocks noGrp="1"/>
          </p:cNvSpPr>
          <p:nvPr>
            <p:ph type="title"/>
          </p:nvPr>
        </p:nvSpPr>
        <p:spPr>
          <a:xfrm>
            <a:off x="3177202" y="1135279"/>
            <a:ext cx="5490224" cy="708186"/>
          </a:xfrm>
        </p:spPr>
        <p:txBody>
          <a:bodyPr>
            <a:noAutofit/>
          </a:bodyPr>
          <a:lstStyle/>
          <a:p>
            <a:r>
              <a:rPr lang="tr-TR" sz="2400" dirty="0">
                <a:latin typeface="Times New Roman"/>
                <a:cs typeface="Calibri Light"/>
              </a:rPr>
              <a:t>VAKİT AYIRDIĞINIZ İÇİN TEŞEKKÜR EDERİM. :)</a:t>
            </a:r>
            <a:endParaRPr lang="tr-TR" sz="2400" dirty="0">
              <a:latin typeface="Times New Roman"/>
            </a:endParaRPr>
          </a:p>
        </p:txBody>
      </p:sp>
      <p:sp>
        <p:nvSpPr>
          <p:cNvPr id="4" name="Metin Yer Tutucusu 3">
            <a:extLst>
              <a:ext uri="{FF2B5EF4-FFF2-40B4-BE49-F238E27FC236}">
                <a16:creationId xmlns:a16="http://schemas.microsoft.com/office/drawing/2014/main" id="{59A750D3-7E36-790F-B344-1BE5ADF7DDD2}"/>
              </a:ext>
            </a:extLst>
          </p:cNvPr>
          <p:cNvSpPr>
            <a:spLocks noGrp="1"/>
          </p:cNvSpPr>
          <p:nvPr>
            <p:ph type="body" idx="1"/>
          </p:nvPr>
        </p:nvSpPr>
        <p:spPr>
          <a:xfrm>
            <a:off x="3177201" y="2761263"/>
            <a:ext cx="5490223" cy="934920"/>
          </a:xfrm>
        </p:spPr>
        <p:txBody>
          <a:bodyPr vert="horz" lIns="91440" tIns="0" rIns="91440" bIns="45720" rtlCol="0" anchor="t">
            <a:normAutofit/>
          </a:bodyPr>
          <a:lstStyle/>
          <a:p>
            <a:r>
              <a:rPr lang="tr-TR" dirty="0">
                <a:latin typeface="Times New Roman"/>
                <a:cs typeface="Times New Roman"/>
              </a:rPr>
              <a:t>MUSTAFA KEMAL ÇELİK</a:t>
            </a:r>
            <a:endParaRPr lang="tr-TR" dirty="0"/>
          </a:p>
        </p:txBody>
      </p:sp>
    </p:spTree>
    <p:extLst>
      <p:ext uri="{BB962C8B-B14F-4D97-AF65-F5344CB8AC3E}">
        <p14:creationId xmlns:p14="http://schemas.microsoft.com/office/powerpoint/2010/main" val="3697545390"/>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239BB0-53B8-40A5-8BB9-15D2ED1AEBC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A7C683C-DA35-4A0E-ADD0-CC297892D8C4}">
  <ds:schemaRefs>
    <ds:schemaRef ds:uri="http://schemas.microsoft.com/sharepoint/v3/contenttype/forms"/>
  </ds:schemaRefs>
</ds:datastoreItem>
</file>

<file path=customXml/itemProps3.xml><?xml version="1.0" encoding="utf-8"?>
<ds:datastoreItem xmlns:ds="http://schemas.openxmlformats.org/officeDocument/2006/customXml" ds:itemID="{1E480F86-A978-4060-BF60-56AAB322FD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Atlas</Template>
  <TotalTime>0</TotalTime>
  <Words>1</Words>
  <Application>Microsoft Office PowerPoint</Application>
  <PresentationFormat>Geniş ekran</PresentationFormat>
  <Paragraphs>1</Paragraphs>
  <Slides>6</Slides>
  <Notes>1</Notes>
  <HiddenSlides>0</HiddenSlides>
  <MMClips>0</MMClips>
  <ScaleCrop>false</ScaleCrop>
  <HeadingPairs>
    <vt:vector size="4" baseType="variant">
      <vt:variant>
        <vt:lpstr>Tema</vt:lpstr>
      </vt:variant>
      <vt:variant>
        <vt:i4>1</vt:i4>
      </vt:variant>
      <vt:variant>
        <vt:lpstr>Slayt Başlıkları</vt:lpstr>
      </vt:variant>
      <vt:variant>
        <vt:i4>6</vt:i4>
      </vt:variant>
    </vt:vector>
  </HeadingPairs>
  <TitlesOfParts>
    <vt:vector size="7" baseType="lpstr">
      <vt:lpstr>Atlas</vt:lpstr>
      <vt:lpstr>207. ATMOSWARE BOOTCAMP 1. HAFTA 1. GÜN ÖDEV</vt:lpstr>
      <vt:lpstr>Uri ve url nedır? arasındaki farklar nelerdir? </vt:lpstr>
      <vt:lpstr>Hypertext Transfer Protocol kelimesinin kısaltılmış şekli olan HTTP, web tarayıcıdan veya istemciden gelen talepler ile web sunucularından gelen cevaplar arasındaki yolu sağlayan yapıdır gerçekleştirilir. HTML belgeleri, resimler, videolar, sorgu sonuçları vb. veriler, World Wide Web’de TCP kullanılarak HTTP tarafından iletilir.  Çeşitli bağlantı noktaları kullanılsa da, yaygın olarak kullanılan bağlantı noktası TCP 80'dir. HTTP, web tarayıcılarının ve sunucularının ortak bir dilde güvenli iletişimini sağlayan bir protokoldür. İstekler ve cevaplar HTTP tarafından belirtilen dil kurallarına uyarak gerçekleştirilir.</vt:lpstr>
      <vt:lpstr>NPM NODEJS NEDİR? NE İŞE YARAR?</vt:lpstr>
      <vt:lpstr>Neden Java 8 ve Java 11 Kullanılıyor?</vt:lpstr>
      <vt:lpstr>VAKİT AYIRDIĞINIZ İÇİN TEŞEKKÜR EDERİM.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166</cp:revision>
  <dcterms:created xsi:type="dcterms:W3CDTF">2021-06-24T03:18:07Z</dcterms:created>
  <dcterms:modified xsi:type="dcterms:W3CDTF">2022-05-23T18:00:46Z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