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5/23/22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098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5/23/22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825786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5/23/22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78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5177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5/23/22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29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5/23/22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629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5/23/22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28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06819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5/23/22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539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5/23/22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7896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5/23/22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8905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5/23/22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496676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D598275-9781-6F65-D8C0-A176915982F0}"/>
              </a:ext>
            </a:extLst>
          </p:cNvPr>
          <p:cNvSpPr>
            <a:spLocks noGrp="1"/>
          </p:cNvSpPr>
          <p:nvPr>
            <p:ph type="ctrTitle"/>
          </p:nvPr>
        </p:nvSpPr>
        <p:spPr>
          <a:xfrm>
            <a:off x="1635103" y="1057522"/>
            <a:ext cx="4741843" cy="2173433"/>
          </a:xfrm>
        </p:spPr>
        <p:txBody>
          <a:bodyPr>
            <a:normAutofit/>
          </a:bodyPr>
          <a:lstStyle/>
          <a:p>
            <a:pPr>
              <a:lnSpc>
                <a:spcPct val="115000"/>
              </a:lnSpc>
            </a:pPr>
            <a:r>
              <a:rPr lang="tr-TR" sz="3700" dirty="0" err="1">
                <a:solidFill>
                  <a:schemeClr val="bg1"/>
                </a:solidFill>
              </a:rPr>
              <a:t>Atmosware</a:t>
            </a:r>
            <a:r>
              <a:rPr lang="tr-TR" sz="3700" dirty="0">
                <a:solidFill>
                  <a:schemeClr val="bg1"/>
                </a:solidFill>
              </a:rPr>
              <a:t> Java </a:t>
            </a:r>
            <a:r>
              <a:rPr lang="tr-TR" sz="3700" dirty="0" err="1">
                <a:solidFill>
                  <a:schemeClr val="bg1"/>
                </a:solidFill>
              </a:rPr>
              <a:t>Bootcamp</a:t>
            </a:r>
            <a:br>
              <a:rPr lang="tr-TR" sz="3700" dirty="0">
                <a:solidFill>
                  <a:schemeClr val="bg1"/>
                </a:solidFill>
              </a:rPr>
            </a:br>
            <a:r>
              <a:rPr lang="tr-TR" sz="3700" dirty="0">
                <a:solidFill>
                  <a:schemeClr val="bg1"/>
                </a:solidFill>
              </a:rPr>
              <a:t>1. Gün Ödevi</a:t>
            </a:r>
          </a:p>
        </p:txBody>
      </p:sp>
      <p:sp>
        <p:nvSpPr>
          <p:cNvPr id="12" name="Rectangle 11">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a:extLst>
              <a:ext uri="{FF2B5EF4-FFF2-40B4-BE49-F238E27FC236}">
                <a16:creationId xmlns:a16="http://schemas.microsoft.com/office/drawing/2014/main" id="{F44DF320-EC49-FE02-715A-4D6F88D9D202}"/>
              </a:ext>
            </a:extLst>
          </p:cNvPr>
          <p:cNvPicPr>
            <a:picLocks noChangeAspect="1"/>
          </p:cNvPicPr>
          <p:nvPr/>
        </p:nvPicPr>
        <p:blipFill rotWithShape="1">
          <a:blip r:embed="rId2"/>
          <a:srcRect l="25993" r="19193" b="-1"/>
          <a:stretch/>
        </p:blipFill>
        <p:spPr>
          <a:xfrm>
            <a:off x="6859936" y="-2"/>
            <a:ext cx="5332064" cy="6858002"/>
          </a:xfrm>
          <a:prstGeom prst="rect">
            <a:avLst/>
          </a:prstGeom>
        </p:spPr>
      </p:pic>
      <p:sp>
        <p:nvSpPr>
          <p:cNvPr id="5" name="Metin kutusu 4">
            <a:extLst>
              <a:ext uri="{FF2B5EF4-FFF2-40B4-BE49-F238E27FC236}">
                <a16:creationId xmlns:a16="http://schemas.microsoft.com/office/drawing/2014/main" id="{CC8F83CB-FF44-2F97-CA3A-96824C9684D8}"/>
              </a:ext>
            </a:extLst>
          </p:cNvPr>
          <p:cNvSpPr txBox="1"/>
          <p:nvPr/>
        </p:nvSpPr>
        <p:spPr>
          <a:xfrm>
            <a:off x="1134781" y="6132576"/>
            <a:ext cx="1800442" cy="646331"/>
          </a:xfrm>
          <a:prstGeom prst="rect">
            <a:avLst/>
          </a:prstGeom>
          <a:noFill/>
        </p:spPr>
        <p:txBody>
          <a:bodyPr wrap="square" rtlCol="0">
            <a:spAutoFit/>
          </a:bodyPr>
          <a:lstStyle/>
          <a:p>
            <a:r>
              <a:rPr lang="tr-TR" dirty="0">
                <a:solidFill>
                  <a:schemeClr val="accent1">
                    <a:lumMod val="75000"/>
                  </a:schemeClr>
                </a:solidFill>
              </a:rPr>
              <a:t>Şeyda Özdemir</a:t>
            </a:r>
          </a:p>
        </p:txBody>
      </p:sp>
    </p:spTree>
    <p:extLst>
      <p:ext uri="{BB962C8B-B14F-4D97-AF65-F5344CB8AC3E}">
        <p14:creationId xmlns:p14="http://schemas.microsoft.com/office/powerpoint/2010/main" val="278381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D06AC1D-B780-9C3D-1575-1DB0650C3087}"/>
              </a:ext>
            </a:extLst>
          </p:cNvPr>
          <p:cNvSpPr>
            <a:spLocks noGrp="1"/>
          </p:cNvSpPr>
          <p:nvPr>
            <p:ph type="title"/>
          </p:nvPr>
        </p:nvSpPr>
        <p:spPr>
          <a:xfrm>
            <a:off x="1535371" y="1044054"/>
            <a:ext cx="10013709" cy="1030360"/>
          </a:xfrm>
        </p:spPr>
        <p:txBody>
          <a:bodyPr>
            <a:normAutofit/>
          </a:bodyPr>
          <a:lstStyle/>
          <a:p>
            <a:r>
              <a:rPr lang="tr-TR" b="0" dirty="0">
                <a:solidFill>
                  <a:schemeClr val="bg1"/>
                </a:solidFill>
              </a:rPr>
              <a:t>URL ve URI arasındaki farklar nelerdir? </a:t>
            </a:r>
            <a:endParaRPr lang="tr-TR" dirty="0">
              <a:solidFill>
                <a:schemeClr val="bg1"/>
              </a:solidFill>
            </a:endParaRPr>
          </a:p>
        </p:txBody>
      </p:sp>
      <p:sp>
        <p:nvSpPr>
          <p:cNvPr id="33" name="Rectangle 32">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457B424-6CA4-32CE-6019-750F2F4F0E2E}"/>
              </a:ext>
            </a:extLst>
          </p:cNvPr>
          <p:cNvSpPr>
            <a:spLocks noGrp="1"/>
          </p:cNvSpPr>
          <p:nvPr>
            <p:ph idx="1"/>
          </p:nvPr>
        </p:nvSpPr>
        <p:spPr>
          <a:xfrm>
            <a:off x="1535371" y="2702257"/>
            <a:ext cx="10348780" cy="3527855"/>
          </a:xfrm>
        </p:spPr>
        <p:txBody>
          <a:bodyPr anchor="t">
            <a:normAutofit/>
          </a:bodyPr>
          <a:lstStyle/>
          <a:p>
            <a:r>
              <a:rPr lang="tr-TR" dirty="0"/>
              <a:t>URI </a:t>
            </a:r>
            <a:r>
              <a:rPr lang="tr-TR" b="0" dirty="0"/>
              <a:t>: URI, internette bir kaynak üzerine işaret edilmiş resim veya belge gibi klasik formata uygun bir karakter dizisidir.</a:t>
            </a:r>
          </a:p>
          <a:p>
            <a:r>
              <a:rPr lang="tr-TR" dirty="0"/>
              <a:t>URL </a:t>
            </a:r>
            <a:r>
              <a:rPr lang="tr-TR" b="0" dirty="0"/>
              <a:t>: URL, bir kaynağın örnek konumlayıcı veya tek halde kaynak bulucu olarak tanımlanabilir. Daha özet bir şekilde internet üzerindeki herhangi bir kaynağa işaret edilen bir karakter dizisidir. URL web sitelerinde bulunan belli başlı klasörleri depolayabilen tüm parametreleri içerir.</a:t>
            </a:r>
          </a:p>
          <a:p>
            <a:endParaRPr lang="tr-TR" dirty="0"/>
          </a:p>
        </p:txBody>
      </p:sp>
    </p:spTree>
    <p:extLst>
      <p:ext uri="{BB962C8B-B14F-4D97-AF65-F5344CB8AC3E}">
        <p14:creationId xmlns:p14="http://schemas.microsoft.com/office/powerpoint/2010/main" val="192133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2410139-FCB5-BBAA-4672-AA1859D3E732}"/>
              </a:ext>
            </a:extLst>
          </p:cNvPr>
          <p:cNvSpPr>
            <a:spLocks noGrp="1"/>
          </p:cNvSpPr>
          <p:nvPr>
            <p:ph type="title"/>
          </p:nvPr>
        </p:nvSpPr>
        <p:spPr>
          <a:xfrm>
            <a:off x="1535371" y="1044054"/>
            <a:ext cx="10013709" cy="1030360"/>
          </a:xfrm>
        </p:spPr>
        <p:txBody>
          <a:bodyPr>
            <a:normAutofit/>
          </a:bodyPr>
          <a:lstStyle/>
          <a:p>
            <a:r>
              <a:rPr lang="tr-TR" b="0" dirty="0">
                <a:solidFill>
                  <a:schemeClr val="bg1"/>
                </a:solidFill>
              </a:rPr>
              <a:t> HTTP yapısı nedir ne için kullanılır? </a:t>
            </a:r>
            <a:endParaRPr lang="tr-TR" dirty="0">
              <a:solidFill>
                <a:schemeClr val="bg1"/>
              </a:solidFill>
            </a:endParaRPr>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BDCC202-1338-06BF-A3B0-2FD7283FFAFE}"/>
              </a:ext>
            </a:extLst>
          </p:cNvPr>
          <p:cNvSpPr>
            <a:spLocks noGrp="1"/>
          </p:cNvSpPr>
          <p:nvPr>
            <p:ph idx="1"/>
          </p:nvPr>
        </p:nvSpPr>
        <p:spPr>
          <a:xfrm>
            <a:off x="1535371" y="2702257"/>
            <a:ext cx="9935571" cy="3426158"/>
          </a:xfrm>
        </p:spPr>
        <p:txBody>
          <a:bodyPr anchor="t">
            <a:normAutofit fontScale="92500" lnSpcReduction="10000"/>
          </a:bodyPr>
          <a:lstStyle/>
          <a:p>
            <a:r>
              <a:rPr lang="tr-TR" dirty="0"/>
              <a:t>HTTP</a:t>
            </a:r>
            <a:r>
              <a:rPr lang="tr-TR" b="0" dirty="0"/>
              <a:t> protokolü erişim sağlanan cihaz ve server arasındaki bilgi alışverişinin sağlanmasına ile ilgili kurallar ve yöntemleri düzenleyen bir protokoldür. Bir başka deyişle, HTTP, kullanıcının bilgisayarı ve sunucu(server) arasındaki veri alışverişinin kurallarını belirler. Bu protokolü kullanmak için tarayıcı kullanılır. Google Chrome, Mozilla Firefox,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endParaRPr lang="tr-TR" dirty="0"/>
          </a:p>
        </p:txBody>
      </p:sp>
    </p:spTree>
    <p:extLst>
      <p:ext uri="{BB962C8B-B14F-4D97-AF65-F5344CB8AC3E}">
        <p14:creationId xmlns:p14="http://schemas.microsoft.com/office/powerpoint/2010/main" val="346110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341E84A-8169-BA28-523C-6C9978CA5E08}"/>
              </a:ext>
            </a:extLst>
          </p:cNvPr>
          <p:cNvSpPr>
            <a:spLocks noGrp="1"/>
          </p:cNvSpPr>
          <p:nvPr>
            <p:ph type="title"/>
          </p:nvPr>
        </p:nvSpPr>
        <p:spPr>
          <a:xfrm>
            <a:off x="1535371" y="1044054"/>
            <a:ext cx="10013709" cy="1030360"/>
          </a:xfrm>
        </p:spPr>
        <p:txBody>
          <a:bodyPr>
            <a:normAutofit/>
          </a:bodyPr>
          <a:lstStyle/>
          <a:p>
            <a:r>
              <a:rPr lang="tr-TR" b="0" dirty="0">
                <a:solidFill>
                  <a:schemeClr val="bg1"/>
                </a:solidFill>
              </a:rPr>
              <a:t>Npm / Node.js Nedir?</a:t>
            </a:r>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C85433B-31FB-5D27-086E-4067AD3F271A}"/>
              </a:ext>
            </a:extLst>
          </p:cNvPr>
          <p:cNvSpPr>
            <a:spLocks noGrp="1"/>
          </p:cNvSpPr>
          <p:nvPr>
            <p:ph idx="1"/>
          </p:nvPr>
        </p:nvSpPr>
        <p:spPr>
          <a:xfrm>
            <a:off x="1413451" y="2781030"/>
            <a:ext cx="9935571" cy="3426158"/>
          </a:xfrm>
        </p:spPr>
        <p:txBody>
          <a:bodyPr anchor="t">
            <a:normAutofit fontScale="85000" lnSpcReduction="20000"/>
          </a:bodyPr>
          <a:lstStyle/>
          <a:p>
            <a:r>
              <a:rPr lang="tr-TR" dirty="0"/>
              <a:t>Node.js</a:t>
            </a:r>
            <a:r>
              <a:rPr lang="tr-TR" b="0" dirty="0"/>
              <a:t>, Javascript ile server </a:t>
            </a:r>
            <a:r>
              <a:rPr lang="tr-TR" b="0" dirty="0" err="1"/>
              <a:t>side</a:t>
            </a:r>
            <a:r>
              <a:rPr lang="tr-TR" b="0" dirty="0"/>
              <a:t> uygulamalar yazabileceğimiz, </a:t>
            </a:r>
            <a:r>
              <a:rPr lang="tr-TR" b="0" dirty="0" err="1"/>
              <a:t>Joyent</a:t>
            </a:r>
            <a:r>
              <a:rPr lang="tr-TR" b="0" dirty="0"/>
              <a:t> tarafından 2009 yılında geliştirilmeye başlanmış bir Javascript Runtime platformudur. V8 denilen </a:t>
            </a:r>
            <a:r>
              <a:rPr lang="tr-TR" b="0" dirty="0" err="1"/>
              <a:t>javascript</a:t>
            </a:r>
            <a:r>
              <a:rPr lang="tr-TR" b="0" dirty="0"/>
              <a:t> motoru üzerinde çalışır. V8 Google tarafından geliştirilen, Chrome web browserlarının da üzerinde çalıştığı C, C++ ve </a:t>
            </a:r>
            <a:r>
              <a:rPr lang="tr-TR" b="0" dirty="0" err="1"/>
              <a:t>javascript</a:t>
            </a:r>
            <a:r>
              <a:rPr lang="tr-TR" b="0" dirty="0"/>
              <a:t> dilleri ile kodlanan bir enginedir. Tek amacı </a:t>
            </a:r>
            <a:r>
              <a:rPr lang="tr-TR" b="0" dirty="0" err="1"/>
              <a:t>javascript</a:t>
            </a:r>
            <a:r>
              <a:rPr lang="tr-TR" b="0" dirty="0"/>
              <a:t> kodunu makine koduna çevirmektir.</a:t>
            </a:r>
          </a:p>
          <a:p>
            <a:r>
              <a:rPr lang="tr-TR" dirty="0"/>
              <a:t>Npm</a:t>
            </a:r>
            <a:r>
              <a:rPr lang="tr-TR" b="0" dirty="0"/>
              <a:t>, Node.js projelerinde kullanılmak üzere içerisinde bir çok modül barındıran bir depo gibi düşünebiliriz. Bu modüller </a:t>
            </a:r>
            <a:r>
              <a:rPr lang="tr-TR" b="0" dirty="0" err="1"/>
              <a:t>open-source</a:t>
            </a:r>
            <a:r>
              <a:rPr lang="tr-TR" b="0" dirty="0"/>
              <a:t> geliştiricileri tarafından yazılarak </a:t>
            </a:r>
            <a:r>
              <a:rPr lang="tr-TR" b="0" dirty="0">
                <a:hlinkClick r:id="rId2"/>
              </a:rPr>
              <a:t>npmjs.com</a:t>
            </a:r>
            <a:r>
              <a:rPr lang="tr-TR" b="0" dirty="0"/>
              <a:t> üzerine yüklenmektedir. Npm aynı zamanda Node.js ile beraber gelen bir konsol uygulamasıdır. Uygulama geliştirme süreçlerinizi hızlandırmak, ek </a:t>
            </a:r>
            <a:r>
              <a:rPr lang="tr-TR" b="0" dirty="0" err="1"/>
              <a:t>fonksiyonaliteler</a:t>
            </a:r>
            <a:r>
              <a:rPr lang="tr-TR" b="0" dirty="0"/>
              <a:t> eklemek için ihtiyaç duyduğunuz paketleri </a:t>
            </a:r>
            <a:r>
              <a:rPr lang="tr-TR" b="0" dirty="0" err="1"/>
              <a:t>npm</a:t>
            </a:r>
            <a:r>
              <a:rPr lang="tr-TR" b="0" dirty="0"/>
              <a:t> aracılığı ile projelerinize ekleyebilirsiniz.</a:t>
            </a:r>
          </a:p>
          <a:p>
            <a:endParaRPr lang="tr-TR" dirty="0"/>
          </a:p>
        </p:txBody>
      </p:sp>
    </p:spTree>
    <p:extLst>
      <p:ext uri="{BB962C8B-B14F-4D97-AF65-F5344CB8AC3E}">
        <p14:creationId xmlns:p14="http://schemas.microsoft.com/office/powerpoint/2010/main" val="166371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DB31543-D86E-CBE7-BFCD-079AB59A5096}"/>
              </a:ext>
            </a:extLst>
          </p:cNvPr>
          <p:cNvSpPr>
            <a:spLocks noGrp="1"/>
          </p:cNvSpPr>
          <p:nvPr>
            <p:ph type="title"/>
          </p:nvPr>
        </p:nvSpPr>
        <p:spPr>
          <a:xfrm>
            <a:off x="1535371" y="1044054"/>
            <a:ext cx="10013709" cy="1030360"/>
          </a:xfrm>
        </p:spPr>
        <p:txBody>
          <a:bodyPr>
            <a:normAutofit/>
          </a:bodyPr>
          <a:lstStyle/>
          <a:p>
            <a:r>
              <a:rPr lang="tr-TR" b="0" dirty="0">
                <a:solidFill>
                  <a:schemeClr val="bg1"/>
                </a:solidFill>
              </a:rPr>
              <a:t>Neden Java 8 kullanılıyor?</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51DC3D5-88D7-2409-CA4B-37CB9C7F42CF}"/>
              </a:ext>
            </a:extLst>
          </p:cNvPr>
          <p:cNvSpPr>
            <a:spLocks noGrp="1"/>
          </p:cNvSpPr>
          <p:nvPr>
            <p:ph idx="1"/>
          </p:nvPr>
        </p:nvSpPr>
        <p:spPr>
          <a:xfrm>
            <a:off x="1535371" y="2702257"/>
            <a:ext cx="9935571" cy="3426158"/>
          </a:xfrm>
        </p:spPr>
        <p:txBody>
          <a:bodyPr anchor="t">
            <a:normAutofit/>
          </a:bodyPr>
          <a:lstStyle/>
          <a:p>
            <a:r>
              <a:rPr lang="tr-TR" dirty="0"/>
              <a:t>Java SE 8'in </a:t>
            </a:r>
            <a:r>
              <a:rPr lang="tr-TR" b="0" dirty="0"/>
              <a:t>öne çıkan özelliği, Lambda ifadelerinin uygulanması ve Java programlama dili ve platformunu destekleyen yönleridir. Bu yeni API, geliştiricilerin tarih ve saati daha doğal, net ve anlaşılması kolay şekilde ele almasına izin vermektedir.</a:t>
            </a:r>
            <a:endParaRPr lang="tr-TR" dirty="0"/>
          </a:p>
        </p:txBody>
      </p:sp>
    </p:spTree>
    <p:extLst>
      <p:ext uri="{BB962C8B-B14F-4D97-AF65-F5344CB8AC3E}">
        <p14:creationId xmlns:p14="http://schemas.microsoft.com/office/powerpoint/2010/main" val="929900697"/>
      </p:ext>
    </p:extLst>
  </p:cSld>
  <p:clrMapOvr>
    <a:masterClrMapping/>
  </p:clrMapOvr>
</p:sld>
</file>

<file path=ppt/theme/theme1.xml><?xml version="1.0" encoding="utf-8"?>
<a:theme xmlns:a="http://schemas.openxmlformats.org/drawingml/2006/main" name="ShojiVTI">
  <a:themeElements>
    <a:clrScheme name="AnalogousFromRegularSeed_2SEEDS">
      <a:dk1>
        <a:srgbClr val="000000"/>
      </a:dk1>
      <a:lt1>
        <a:srgbClr val="FFFFFF"/>
      </a:lt1>
      <a:dk2>
        <a:srgbClr val="412438"/>
      </a:dk2>
      <a:lt2>
        <a:srgbClr val="E2E8E4"/>
      </a:lt2>
      <a:accent1>
        <a:srgbClr val="B13B8E"/>
      </a:accent1>
      <a:accent2>
        <a:srgbClr val="B54DC3"/>
      </a:accent2>
      <a:accent3>
        <a:srgbClr val="C34D6F"/>
      </a:accent3>
      <a:accent4>
        <a:srgbClr val="42B13B"/>
      </a:accent4>
      <a:accent5>
        <a:srgbClr val="48B870"/>
      </a:accent5>
      <a:accent6>
        <a:srgbClr val="3BB196"/>
      </a:accent6>
      <a:hlink>
        <a:srgbClr val="31944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16</TotalTime>
  <Words>362</Words>
  <Application>Microsoft Macintosh PowerPoint</Application>
  <PresentationFormat>Geniş ekran</PresentationFormat>
  <Paragraphs>12</Paragraphs>
  <Slides>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5</vt:i4>
      </vt:variant>
    </vt:vector>
  </HeadingPairs>
  <TitlesOfParts>
    <vt:vector size="8" baseType="lpstr">
      <vt:lpstr>Meiryo</vt:lpstr>
      <vt:lpstr>Corbel</vt:lpstr>
      <vt:lpstr>ShojiVTI</vt:lpstr>
      <vt:lpstr>Atmosware Java Bootcamp 1. Gün Ödevi</vt:lpstr>
      <vt:lpstr>URL ve URI arasındaki farklar nelerdir? </vt:lpstr>
      <vt:lpstr> HTTP yapısı nedir ne için kullanılır? </vt:lpstr>
      <vt:lpstr>Npm / Node.js Nedir?</vt:lpstr>
      <vt:lpstr>Neden Java 8 kullanılıyor?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Java Bootcamp 1. Gün Ödevi</dc:title>
  <dc:creator>seyda.ozdemir</dc:creator>
  <cp:lastModifiedBy>seyda.ozdemir</cp:lastModifiedBy>
  <cp:revision>1</cp:revision>
  <dcterms:created xsi:type="dcterms:W3CDTF">2022-05-23T16:10:04Z</dcterms:created>
  <dcterms:modified xsi:type="dcterms:W3CDTF">2022-05-23T16:26:06Z</dcterms:modified>
</cp:coreProperties>
</file>