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4" r:id="rId2"/>
    <p:sldId id="261" r:id="rId3"/>
    <p:sldId id="257" r:id="rId4"/>
    <p:sldId id="258" r:id="rId5"/>
    <p:sldId id="260"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CBB1EA-B78A-433B-A769-7EACCC4462AD}">
          <p14:sldIdLst>
            <p14:sldId id="264"/>
            <p14:sldId id="261"/>
            <p14:sldId id="257"/>
            <p14:sldId id="258"/>
            <p14:sldId id="260"/>
            <p14:sldId id="259"/>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24.05.2022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24.05.2022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24.05.2022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24.05.2022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24.05.2022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24.05.2022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24.05.2022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24.05.2022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dirty="0">
                <a:latin typeface="Arial" panose="020B0604020202020204" pitchFamily="34" charset="0"/>
                <a:cs typeface="Arial" panose="020B0604020202020204" pitchFamily="34" charset="0"/>
              </a:rPr>
              <a:t>1) </a:t>
            </a:r>
            <a:r>
              <a:rPr lang="tr-TR" sz="2400" cap="none" dirty="0">
                <a:latin typeface="Arial" panose="020B0604020202020204" pitchFamily="34" charset="0"/>
                <a:cs typeface="Arial" panose="020B0604020202020204" pitchFamily="34" charset="0"/>
              </a:rPr>
              <a:t>URL VE URI ARASINDAKİ FARKLAR NELERDİR? </a:t>
            </a:r>
            <a:br>
              <a:rPr lang="tr-TR" sz="2400" cap="none" dirty="0">
                <a:latin typeface="Arial" panose="020B0604020202020204" pitchFamily="34" charset="0"/>
                <a:cs typeface="Arial" panose="020B0604020202020204" pitchFamily="34" charset="0"/>
              </a:rPr>
            </a:br>
            <a:r>
              <a:rPr lang="tr-TR" sz="2400" b="1" cap="none" dirty="0">
                <a:latin typeface="Arial" panose="020B0604020202020204" pitchFamily="34" charset="0"/>
                <a:cs typeface="Arial" panose="020B0604020202020204" pitchFamily="34" charset="0"/>
              </a:rPr>
              <a:t>2) </a:t>
            </a:r>
            <a:r>
              <a:rPr lang="tr-TR" sz="2400" cap="none" dirty="0">
                <a:latin typeface="Arial" panose="020B0604020202020204" pitchFamily="34" charset="0"/>
                <a:cs typeface="Arial" panose="020B0604020202020204" pitchFamily="34" charset="0"/>
              </a:rPr>
              <a:t>HTTP YAPISI NEDİR NE İÇİN KULLANILIR? </a:t>
            </a:r>
            <a:br>
              <a:rPr lang="tr-TR" sz="2400" cap="none" dirty="0">
                <a:latin typeface="Arial" panose="020B0604020202020204" pitchFamily="34" charset="0"/>
                <a:cs typeface="Arial" panose="020B0604020202020204" pitchFamily="34" charset="0"/>
              </a:rPr>
            </a:br>
            <a:r>
              <a:rPr lang="tr-TR" sz="2400" b="1" cap="none" dirty="0">
                <a:latin typeface="Arial" panose="020B0604020202020204" pitchFamily="34" charset="0"/>
                <a:cs typeface="Arial" panose="020B0604020202020204" pitchFamily="34" charset="0"/>
              </a:rPr>
              <a:t>3) </a:t>
            </a:r>
            <a:r>
              <a:rPr lang="tr-TR" sz="2400" cap="none" dirty="0">
                <a:latin typeface="Arial" panose="020B0604020202020204" pitchFamily="34" charset="0"/>
                <a:cs typeface="Arial" panose="020B0604020202020204" pitchFamily="34" charset="0"/>
              </a:rPr>
              <a:t>NPM NODE.JS NEDİR? </a:t>
            </a:r>
            <a:br>
              <a:rPr lang="tr-TR" sz="2400" cap="none" dirty="0">
                <a:latin typeface="Arial" panose="020B0604020202020204" pitchFamily="34" charset="0"/>
                <a:cs typeface="Arial" panose="020B0604020202020204" pitchFamily="34" charset="0"/>
              </a:rPr>
            </a:br>
            <a:r>
              <a:rPr lang="tr-TR" sz="2400" b="1" cap="none" dirty="0">
                <a:latin typeface="Arial" panose="020B0604020202020204" pitchFamily="34" charset="0"/>
                <a:cs typeface="Arial" panose="020B0604020202020204" pitchFamily="34" charset="0"/>
              </a:rPr>
              <a:t>4) </a:t>
            </a:r>
            <a:r>
              <a:rPr lang="tr-TR" sz="2400" cap="none" dirty="0">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dirty="0">
                <a:latin typeface="Arial" panose="020B0604020202020204" pitchFamily="34" charset="0"/>
                <a:cs typeface="Arial" panose="020B0604020202020204" pitchFamily="34" charset="0"/>
              </a:rPr>
              <a:t>1. hafta pazartesi ödev (23.05.2022)</a:t>
            </a:r>
          </a:p>
          <a:p>
            <a:r>
              <a:rPr lang="tr-TR" b="1" dirty="0"/>
              <a:t>Hazırlayan:  </a:t>
            </a:r>
            <a:r>
              <a:rPr lang="tr-TR" dirty="0"/>
              <a:t>Tuba ARĞIN</a:t>
            </a:r>
          </a:p>
        </p:txBody>
      </p:sp>
    </p:spTree>
    <p:extLst>
      <p:ext uri="{BB962C8B-B14F-4D97-AF65-F5344CB8AC3E}">
        <p14:creationId xmlns:p14="http://schemas.microsoft.com/office/powerpoint/2010/main" val="72017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1) </a:t>
            </a:r>
            <a:r>
              <a:rPr lang="tr-TR" cap="none" dirty="0">
                <a:latin typeface="Arial" panose="020B0604020202020204" pitchFamily="34" charset="0"/>
                <a:cs typeface="Arial" panose="020B0604020202020204" pitchFamily="34" charset="0"/>
              </a:rPr>
              <a:t>URL ve URI arasındaki farklar nelerdir?</a:t>
            </a:r>
            <a:endParaRPr lang="tr-TR" dirty="0"/>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dirty="0">
                <a:latin typeface="Arial" panose="020B0604020202020204" pitchFamily="34" charset="0"/>
                <a:cs typeface="Arial" panose="020B0604020202020204" pitchFamily="34" charset="0"/>
              </a:rPr>
              <a:t>URL (Uniform Resource Locator -Tekdüzen Kaynak Bulucu): </a:t>
            </a:r>
            <a:r>
              <a:rPr lang="tr-TR" sz="1900" dirty="0">
                <a:latin typeface="Arial" panose="020B0604020202020204" pitchFamily="34" charset="0"/>
                <a:cs typeface="Arial" panose="020B0604020202020204" pitchFamily="34" charset="0"/>
              </a:rPr>
              <a:t>İnternette</a:t>
            </a:r>
            <a:r>
              <a:rPr lang="tr-TR" sz="1900" b="1" dirty="0">
                <a:latin typeface="Arial" panose="020B0604020202020204" pitchFamily="34" charset="0"/>
                <a:cs typeface="Arial" panose="020B0604020202020204" pitchFamily="34" charset="0"/>
              </a:rPr>
              <a:t> </a:t>
            </a:r>
            <a:r>
              <a:rPr lang="tr-TR" sz="1900" dirty="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dirty="0">
                <a:latin typeface="Arial" panose="020B0604020202020204" pitchFamily="34" charset="0"/>
                <a:cs typeface="Arial" panose="020B0604020202020204" pitchFamily="34" charset="0"/>
              </a:rPr>
              <a:t>URI (Uniform Resource Identifier -Tekdüzen Kaynak Tanımlayıcı):</a:t>
            </a:r>
            <a:r>
              <a:rPr lang="tr-TR" sz="1900" dirty="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dirty="0">
                <a:latin typeface="Arial" panose="020B0604020202020204" pitchFamily="34" charset="0"/>
                <a:cs typeface="Arial" panose="020B0604020202020204" pitchFamily="34" charset="0"/>
              </a:rPr>
              <a:t> </a:t>
            </a:r>
            <a:r>
              <a:rPr lang="tr-TR" sz="1900" dirty="0">
                <a:latin typeface="Arial" panose="020B0604020202020204" pitchFamily="34" charset="0"/>
                <a:cs typeface="Arial" panose="020B0604020202020204" pitchFamily="34" charset="0"/>
              </a:rPr>
              <a:t>URI altında URL ve URN olmak üzere iki alanı kapsar.</a:t>
            </a:r>
          </a:p>
          <a:p>
            <a:r>
              <a:rPr lang="tr-TR" sz="1900" dirty="0">
                <a:latin typeface="Arial" panose="020B0604020202020204" pitchFamily="34" charset="0"/>
                <a:cs typeface="Arial" panose="020B0604020202020204" pitchFamily="34" charset="0"/>
              </a:rPr>
              <a:t>URL ile URI arasındaki fark ise URL’ler ana kaynak, URI’ler ise detayları gösterir.</a:t>
            </a:r>
          </a:p>
          <a:p>
            <a:r>
              <a:rPr lang="tr-TR" sz="1900" dirty="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dirty="0">
                <a:latin typeface="Arial" panose="020B0604020202020204" pitchFamily="34" charset="0"/>
                <a:cs typeface="Arial" panose="020B0604020202020204" pitchFamily="34" charset="0"/>
              </a:rPr>
              <a:t>Her URL, URI’dır ama her URI, URL değildir ve sadece tanımlayıcıdır.</a:t>
            </a:r>
          </a:p>
          <a:p>
            <a:endParaRPr lang="tr-TR" dirty="0"/>
          </a:p>
          <a:p>
            <a:endParaRPr lang="tr-TR" dirty="0">
              <a:latin typeface="Arial" panose="020B0604020202020204" pitchFamily="34" charset="0"/>
              <a:cs typeface="Arial" panose="020B0604020202020204" pitchFamily="34" charset="0"/>
            </a:endParaRPr>
          </a:p>
          <a:p>
            <a:endParaRPr lang="tr-TR" dirty="0"/>
          </a:p>
          <a:p>
            <a:pPr marL="0" indent="0">
              <a:buNone/>
            </a:pPr>
            <a:endParaRPr lang="tr-TR" dirty="0"/>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2) </a:t>
            </a:r>
            <a:r>
              <a:rPr lang="tr-TR" cap="none" dirty="0">
                <a:latin typeface="Arial" panose="020B0604020202020204" pitchFamily="34" charset="0"/>
                <a:cs typeface="Arial" panose="020B0604020202020204" pitchFamily="34" charset="0"/>
              </a:rPr>
              <a:t>HTTP Yapısı Nedir Ne İçin Kullanılır? </a:t>
            </a:r>
            <a:endParaRPr lang="tr-T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dirty="0">
                <a:latin typeface="Arial" panose="020B0604020202020204" pitchFamily="34" charset="0"/>
                <a:cs typeface="Arial" panose="020B0604020202020204" pitchFamily="34" charset="0"/>
              </a:rPr>
              <a:t>HTTP (Hypertext Transfer Protocol – Hiper Metin Transferi Protokolü):  </a:t>
            </a:r>
            <a:r>
              <a:rPr lang="tr-TR" sz="1900" dirty="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dirty="0">
                <a:latin typeface="Arial" panose="020B0604020202020204" pitchFamily="34" charset="0"/>
                <a:cs typeface="Arial" panose="020B0604020202020204" pitchFamily="34" charset="0"/>
              </a:rPr>
              <a:t>HTTP Ne İşe Yarar?</a:t>
            </a:r>
          </a:p>
          <a:p>
            <a:pPr fontAlgn="t"/>
            <a:r>
              <a:rPr lang="tr-TR" sz="1900" dirty="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dirty="0"/>
          </a:p>
        </p:txBody>
      </p:sp>
    </p:spTree>
    <p:extLst>
      <p:ext uri="{BB962C8B-B14F-4D97-AF65-F5344CB8AC3E}">
        <p14:creationId xmlns:p14="http://schemas.microsoft.com/office/powerpoint/2010/main" val="3221028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3) </a:t>
            </a:r>
            <a:r>
              <a:rPr lang="tr-TR" cap="none" dirty="0">
                <a:latin typeface="Arial" panose="020B0604020202020204" pitchFamily="34" charset="0"/>
                <a:cs typeface="Arial" panose="020B0604020202020204" pitchFamily="34" charset="0"/>
              </a:rPr>
              <a:t>Npm Node.js Nedir? </a:t>
            </a:r>
            <a:endParaRPr lang="tr-T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dirty="0">
                <a:latin typeface="Arial" panose="020B0604020202020204" pitchFamily="34" charset="0"/>
                <a:cs typeface="Arial" panose="020B0604020202020204" pitchFamily="34" charset="0"/>
              </a:rPr>
              <a:t>NPM (Node Package Manager / Node Packaged Modules): </a:t>
            </a:r>
            <a:r>
              <a:rPr lang="tr-TR" dirty="0">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dirty="0">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dirty="0">
                <a:latin typeface="Arial" panose="020B0604020202020204" pitchFamily="34" charset="0"/>
                <a:cs typeface="Arial" panose="020B0604020202020204" pitchFamily="34" charset="0"/>
              </a:rPr>
              <a:t>➩ Otomatik ya da manuel olarak paketleri yükleme</a:t>
            </a:r>
          </a:p>
          <a:p>
            <a:r>
              <a:rPr lang="tr-TR" dirty="0">
                <a:latin typeface="Arial" panose="020B0604020202020204" pitchFamily="34" charset="0"/>
                <a:cs typeface="Arial" panose="020B0604020202020204" pitchFamily="34" charset="0"/>
              </a:rPr>
              <a:t>➩ Sistemdeki paketleri silmek</a:t>
            </a:r>
          </a:p>
          <a:p>
            <a:r>
              <a:rPr lang="tr-TR" dirty="0">
                <a:latin typeface="Arial" panose="020B0604020202020204" pitchFamily="34" charset="0"/>
                <a:cs typeface="Arial" panose="020B0604020202020204" pitchFamily="34" charset="0"/>
              </a:rPr>
              <a:t>➩ Sistemdeki paketleri listeleme</a:t>
            </a:r>
          </a:p>
          <a:p>
            <a:r>
              <a:rPr lang="tr-TR" dirty="0">
                <a:latin typeface="Arial" panose="020B0604020202020204" pitchFamily="34" charset="0"/>
                <a:cs typeface="Arial" panose="020B0604020202020204" pitchFamily="34" charset="0"/>
              </a:rPr>
              <a:t>➩ Sistemdeki paketleri update etmek</a:t>
            </a:r>
          </a:p>
          <a:p>
            <a:r>
              <a:rPr lang="tr-TR" dirty="0">
                <a:latin typeface="Arial" panose="020B0604020202020204" pitchFamily="34" charset="0"/>
                <a:cs typeface="Arial" panose="020B0604020202020204" pitchFamily="34" charset="0"/>
              </a:rPr>
              <a:t>Npm komut satırı üzerinden çalışan bir uygulamadır.</a:t>
            </a:r>
          </a:p>
          <a:p>
            <a:endParaRPr lang="tr-TR" dirty="0"/>
          </a:p>
          <a:p>
            <a:endParaRPr lang="tr-TR" dirty="0"/>
          </a:p>
        </p:txBody>
      </p:sp>
    </p:spTree>
    <p:extLst>
      <p:ext uri="{BB962C8B-B14F-4D97-AF65-F5344CB8AC3E}">
        <p14:creationId xmlns:p14="http://schemas.microsoft.com/office/powerpoint/2010/main" val="293842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3) </a:t>
            </a:r>
            <a:r>
              <a:rPr lang="tr-TR" cap="none" dirty="0">
                <a:latin typeface="Arial" panose="020B0604020202020204" pitchFamily="34" charset="0"/>
                <a:cs typeface="Arial" panose="020B0604020202020204" pitchFamily="34" charset="0"/>
              </a:rPr>
              <a:t>Npm Node.js Nedir? </a:t>
            </a:r>
            <a:endParaRPr lang="tr-T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dirty="0">
                <a:latin typeface="Arial" panose="020B0604020202020204" pitchFamily="34" charset="0"/>
                <a:cs typeface="Arial" panose="020B0604020202020204" pitchFamily="34" charset="0"/>
              </a:rPr>
              <a:t>Node.js </a:t>
            </a:r>
            <a:r>
              <a:rPr lang="tr-TR" sz="2900" b="1" dirty="0">
                <a:latin typeface="Arial" panose="020B0604020202020204" pitchFamily="34" charset="0"/>
                <a:cs typeface="Arial" panose="020B0604020202020204" pitchFamily="34" charset="0"/>
              </a:rPr>
              <a:t>Ryan Dahl</a:t>
            </a:r>
            <a:r>
              <a:rPr lang="tr-TR" sz="2900" dirty="0">
                <a:latin typeface="Arial" panose="020B0604020202020204" pitchFamily="34" charset="0"/>
                <a:cs typeface="Arial" panose="020B0604020202020204" pitchFamily="34" charset="0"/>
              </a:rPr>
              <a:t> tarafından 2009 yılında Google </a:t>
            </a:r>
            <a:r>
              <a:rPr lang="tr-TR" sz="2900" dirty="0" err="1">
                <a:latin typeface="Arial" panose="020B0604020202020204" pitchFamily="34" charset="0"/>
                <a:cs typeface="Arial" panose="020B0604020202020204" pitchFamily="34" charset="0"/>
              </a:rPr>
              <a:t>Chrome</a:t>
            </a:r>
            <a:r>
              <a:rPr lang="tr-TR" sz="2900" dirty="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dirty="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dirty="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dirty="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dirty="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dirty="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dirty="0"/>
          </a:p>
          <a:p>
            <a:endParaRPr lang="tr-TR" dirty="0"/>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dirty="0">
                <a:latin typeface="Arial" panose="020B0604020202020204" pitchFamily="34" charset="0"/>
                <a:cs typeface="Arial" panose="020B0604020202020204" pitchFamily="34" charset="0"/>
              </a:rPr>
              <a:t>4) </a:t>
            </a:r>
            <a:r>
              <a:rPr lang="tr-TR" cap="none" dirty="0">
                <a:latin typeface="Arial" panose="020B0604020202020204" pitchFamily="34" charset="0"/>
                <a:cs typeface="Arial" panose="020B0604020202020204" pitchFamily="34" charset="0"/>
              </a:rPr>
              <a:t>Neden Java 8 Kullanılıyor?</a:t>
            </a:r>
            <a:endParaRPr lang="tr-T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dirty="0">
                <a:latin typeface="Arial" panose="020B0604020202020204" pitchFamily="34" charset="0"/>
                <a:cs typeface="Arial" panose="020B0604020202020204" pitchFamily="34" charset="0"/>
              </a:rPr>
              <a:t>Java 8 ile Gelen Programlama Dili Yenilikleri</a:t>
            </a:r>
          </a:p>
          <a:p>
            <a:pPr marL="0" indent="0">
              <a:buNone/>
            </a:pPr>
            <a:r>
              <a:rPr lang="tr-TR" dirty="0">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dirty="0">
                <a:latin typeface="Arial" panose="020B0604020202020204" pitchFamily="34" charset="0"/>
                <a:cs typeface="Arial" panose="020B0604020202020204" pitchFamily="34" charset="0"/>
              </a:rPr>
              <a:t>Lambda expressions</a:t>
            </a:r>
            <a:endParaRPr lang="tr-TR" dirty="0">
              <a:latin typeface="Arial" panose="020B0604020202020204" pitchFamily="34" charset="0"/>
              <a:cs typeface="Arial" panose="020B0604020202020204" pitchFamily="34" charset="0"/>
            </a:endParaRPr>
          </a:p>
          <a:p>
            <a:r>
              <a:rPr lang="tr-TR" b="1" dirty="0">
                <a:latin typeface="Arial" panose="020B0604020202020204" pitchFamily="34" charset="0"/>
                <a:cs typeface="Arial" panose="020B0604020202020204" pitchFamily="34" charset="0"/>
              </a:rPr>
              <a:t>Functional interfaces</a:t>
            </a:r>
            <a:endParaRPr lang="tr-TR" dirty="0">
              <a:latin typeface="Arial" panose="020B0604020202020204" pitchFamily="34" charset="0"/>
              <a:cs typeface="Arial" panose="020B0604020202020204" pitchFamily="34" charset="0"/>
            </a:endParaRPr>
          </a:p>
          <a:p>
            <a:r>
              <a:rPr lang="tr-TR" b="1" dirty="0">
                <a:latin typeface="Arial" panose="020B0604020202020204" pitchFamily="34" charset="0"/>
                <a:cs typeface="Arial" panose="020B0604020202020204" pitchFamily="34" charset="0"/>
              </a:rPr>
              <a:t>Method references</a:t>
            </a:r>
            <a:endParaRPr lang="tr-TR" dirty="0">
              <a:latin typeface="Arial" panose="020B0604020202020204" pitchFamily="34" charset="0"/>
              <a:cs typeface="Arial" panose="020B0604020202020204" pitchFamily="34" charset="0"/>
            </a:endParaRPr>
          </a:p>
          <a:p>
            <a:r>
              <a:rPr lang="tr-TR" b="1" dirty="0">
                <a:latin typeface="Arial" panose="020B0604020202020204" pitchFamily="34" charset="0"/>
                <a:cs typeface="Arial" panose="020B0604020202020204" pitchFamily="34" charset="0"/>
              </a:rPr>
              <a:t>Stream API</a:t>
            </a:r>
            <a:endParaRPr lang="tr-TR" dirty="0">
              <a:latin typeface="Arial" panose="020B0604020202020204" pitchFamily="34" charset="0"/>
              <a:cs typeface="Arial" panose="020B0604020202020204" pitchFamily="34" charset="0"/>
            </a:endParaRPr>
          </a:p>
          <a:p>
            <a:r>
              <a:rPr lang="tr-TR" b="1" dirty="0">
                <a:latin typeface="Arial" panose="020B0604020202020204" pitchFamily="34" charset="0"/>
                <a:cs typeface="Arial" panose="020B0604020202020204" pitchFamily="34" charset="0"/>
              </a:rPr>
              <a:t>Optional class</a:t>
            </a:r>
            <a:endParaRPr lang="tr-TR" dirty="0">
              <a:latin typeface="Arial" panose="020B0604020202020204" pitchFamily="34" charset="0"/>
              <a:cs typeface="Arial" panose="020B0604020202020204" pitchFamily="34" charset="0"/>
            </a:endParaRPr>
          </a:p>
          <a:p>
            <a:r>
              <a:rPr lang="tr-TR" b="1" dirty="0">
                <a:latin typeface="Arial" panose="020B0604020202020204" pitchFamily="34" charset="0"/>
                <a:cs typeface="Arial" panose="020B0604020202020204" pitchFamily="34" charset="0"/>
              </a:rPr>
              <a:t>Concurrency Enhancements</a:t>
            </a:r>
            <a:endParaRPr lang="tr-TR" dirty="0">
              <a:latin typeface="Arial" panose="020B0604020202020204" pitchFamily="34" charset="0"/>
              <a:cs typeface="Arial" panose="020B0604020202020204" pitchFamily="34" charset="0"/>
            </a:endParaRPr>
          </a:p>
          <a:p>
            <a:r>
              <a:rPr lang="tr-TR" b="1" dirty="0">
                <a:latin typeface="Arial" panose="020B0604020202020204" pitchFamily="34" charset="0"/>
                <a:cs typeface="Arial" panose="020B0604020202020204" pitchFamily="34" charset="0"/>
              </a:rPr>
              <a:t>JDBC Enhancements etc.</a:t>
            </a:r>
          </a:p>
          <a:p>
            <a:pPr marL="0" indent="0">
              <a:buNone/>
            </a:pPr>
            <a:r>
              <a:rPr lang="tr-TR" dirty="0">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dirty="0"/>
          </a:p>
        </p:txBody>
      </p:sp>
    </p:spTree>
    <p:extLst>
      <p:ext uri="{BB962C8B-B14F-4D97-AF65-F5344CB8AC3E}">
        <p14:creationId xmlns:p14="http://schemas.microsoft.com/office/powerpoint/2010/main" val="228799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dirty="0">
                <a:latin typeface="Arial" panose="020B0604020202020204" pitchFamily="34" charset="0"/>
                <a:cs typeface="Arial" panose="020B0604020202020204" pitchFamily="34" charset="0"/>
              </a:rPr>
              <a:t>Oracle Java SE Desteği Yol Haritası</a:t>
            </a:r>
            <a:r>
              <a:rPr lang="tr-TR" sz="1600" b="1" dirty="0">
                <a:latin typeface="Arial" panose="020B0604020202020204" pitchFamily="34" charset="0"/>
                <a:cs typeface="Arial" panose="020B0604020202020204" pitchFamily="34" charset="0"/>
              </a:rPr>
              <a:t> / </a:t>
            </a:r>
            <a:r>
              <a:rPr lang="tr-TR" sz="1600" b="1" cap="none" dirty="0">
                <a:latin typeface="Arial" panose="020B0604020202020204" pitchFamily="34" charset="0"/>
                <a:cs typeface="Arial" panose="020B0604020202020204" pitchFamily="34" charset="0"/>
              </a:rPr>
              <a:t>LTS (</a:t>
            </a:r>
            <a:r>
              <a:rPr lang="tr-TR" sz="1600" b="1" cap="none" dirty="0" err="1">
                <a:latin typeface="Arial" panose="020B0604020202020204" pitchFamily="34" charset="0"/>
                <a:cs typeface="Arial" panose="020B0604020202020204" pitchFamily="34" charset="0"/>
              </a:rPr>
              <a:t>Long</a:t>
            </a:r>
            <a:r>
              <a:rPr lang="tr-TR" sz="1600" b="1" cap="none" dirty="0">
                <a:latin typeface="Arial" panose="020B0604020202020204" pitchFamily="34" charset="0"/>
                <a:cs typeface="Arial" panose="020B0604020202020204" pitchFamily="34" charset="0"/>
              </a:rPr>
              <a:t> Term Support - Uzun Süreli Destek Sürümü):</a:t>
            </a:r>
            <a:br>
              <a:rPr lang="tr-TR" sz="1400" b="1" cap="none" dirty="0">
                <a:latin typeface="Arial" panose="020B0604020202020204" pitchFamily="34" charset="0"/>
                <a:cs typeface="Arial" panose="020B0604020202020204" pitchFamily="34" charset="0"/>
              </a:rPr>
            </a:br>
            <a:r>
              <a:rPr lang="tr-TR" sz="1400" b="1" cap="none" dirty="0">
                <a:latin typeface="Arial" panose="020B0604020202020204" pitchFamily="34" charset="0"/>
                <a:cs typeface="Arial" panose="020B0604020202020204" pitchFamily="34" charset="0"/>
              </a:rPr>
              <a:t> </a:t>
            </a:r>
            <a:br>
              <a:rPr lang="tr-TR" sz="1200" cap="none" dirty="0"/>
            </a:br>
            <a:r>
              <a:rPr lang="tr-TR" sz="1400" cap="none" dirty="0">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dirty="0">
                <a:latin typeface="Arial" panose="020B0604020202020204" pitchFamily="34" charset="0"/>
                <a:cs typeface="Arial" panose="020B0604020202020204" pitchFamily="34" charset="0"/>
              </a:rPr>
              <a:t>.</a:t>
            </a:r>
            <a:br>
              <a:rPr lang="tr-TR" sz="1200" dirty="0"/>
            </a:br>
            <a:br>
              <a:rPr lang="tr-TR" sz="1200" cap="none" dirty="0"/>
            </a:br>
            <a:br>
              <a:rPr lang="tr-TR" sz="1200" cap="none" dirty="0"/>
            </a:br>
            <a:endParaRPr lang="tr-TR" sz="1200" dirty="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230</TotalTime>
  <Words>725</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16</cp:revision>
  <dcterms:created xsi:type="dcterms:W3CDTF">2022-05-23T19:36:26Z</dcterms:created>
  <dcterms:modified xsi:type="dcterms:W3CDTF">2022-05-23T23:40:37Z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