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90" d="100"/>
          <a:sy n="90"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5/25/2022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1279</TotalTime>
  <Words>1610</Words>
  <Application>Microsoft Office PowerPoint</Application>
  <PresentationFormat>Geniş ekran</PresentationFormat>
  <Paragraphs>130</Paragraphs>
  <Slides>35</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35</vt:i4>
      </vt:variant>
    </vt:vector>
  </HeadingPairs>
  <TitlesOfParts>
    <vt:vector size="45"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Sunusu</vt:lpstr>
      <vt:lpstr>Pseudo Elementleri</vt:lpstr>
      <vt:lpstr>Css Group Selectors</vt:lpstr>
      <vt:lpstr>box-sizing özelliği </vt:lpstr>
      <vt:lpstr>box-sizing özelliği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barış aktaş</cp:lastModifiedBy>
  <cp:revision>4</cp:revision>
  <dcterms:created xsi:type="dcterms:W3CDTF">2022-05-23T15:43:01Z</dcterms:created>
  <dcterms:modified xsi:type="dcterms:W3CDTF">2022-05-25T13:25:46Z</dcterms:modified>
</cp:coreProperties>
</file>