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 id="294"/>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p:txBody>
          <a:bodyPr/>
          <a:lstStyle/>
          <a:p>
            <a:r>
              <a:rPr lang="tr-TR" b="1" dirty="0" err="1"/>
              <a:t>box-sizing</a:t>
            </a:r>
            <a:r>
              <a:rPr lang="tr-TR" b="1" dirty="0"/>
              <a:t>: </a:t>
            </a:r>
            <a:r>
              <a:rPr lang="tr-TR" b="1" dirty="0" err="1"/>
              <a:t>border-box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825625"/>
            <a:ext cx="10515600" cy="833599"/>
          </a:xfrm>
        </p:spPr>
        <p:txBody>
          <a:bodyPr>
            <a:normAutofit/>
          </a:bodyPr>
          <a:lstStyle/>
          <a:p>
            <a:r>
              <a:rPr lang="tr-TR" sz="2400" dirty="0" err="1"/>
              <a:t>CSS'te</a:t>
            </a:r>
            <a:r>
              <a:rPr lang="tr-TR" sz="2400" dirty="0"/>
              <a:t> </a:t>
            </a:r>
            <a:r>
              <a:rPr lang="tr-TR" sz="2400" dirty="0" err="1"/>
              <a:t>box-sizing</a:t>
            </a:r>
            <a:r>
              <a:rPr lang="tr-TR" sz="2400" dirty="0"/>
              <a:t> özelliği bir HTML öğesinin </a:t>
            </a:r>
            <a:r>
              <a:rPr lang="tr-TR" sz="2400" dirty="0" err="1"/>
              <a:t>width</a:t>
            </a:r>
            <a:r>
              <a:rPr lang="tr-TR" sz="2400" dirty="0"/>
              <a:t> ve </a:t>
            </a:r>
            <a:r>
              <a:rPr lang="tr-TR" sz="2400" dirty="0" err="1"/>
              <a:t>height</a:t>
            </a:r>
            <a:r>
              <a:rPr lang="tr-TR" sz="2400" dirty="0"/>
              <a:t> değerini etkilemeden </a:t>
            </a:r>
            <a:r>
              <a:rPr lang="tr-TR" sz="2400" dirty="0" err="1"/>
              <a:t>padding</a:t>
            </a:r>
            <a:r>
              <a:rPr lang="tr-TR" sz="2400" dirty="0"/>
              <a:t> ve </a:t>
            </a:r>
            <a:r>
              <a:rPr lang="tr-TR" sz="2400" dirty="0" err="1"/>
              <a:t>border</a:t>
            </a:r>
            <a:r>
              <a:rPr lang="tr-TR" sz="2400" dirty="0"/>
              <a:t> </a:t>
            </a:r>
            <a:r>
              <a:rPr lang="tr-TR" sz="2400" dirty="0" err="1"/>
              <a:t>css</a:t>
            </a:r>
            <a:r>
              <a:rPr lang="tr-TR" sz="2400" dirty="0"/>
              <a:t> değerleri tanımlanmasına izin verir</a:t>
            </a:r>
          </a:p>
          <a:p>
            <a:endParaRPr lang="tr-TR" sz="2400" dirty="0"/>
          </a:p>
        </p:txBody>
      </p:sp>
      <p:sp>
        <p:nvSpPr>
          <p:cNvPr id="7" name="Metin kutusu 6">
            <a:extLst>
              <a:ext uri="{FF2B5EF4-FFF2-40B4-BE49-F238E27FC236}">
                <a16:creationId xmlns:a16="http://schemas.microsoft.com/office/drawing/2014/main" id="{F635C66B-962E-F5FD-FDD4-83721ADC4969}"/>
              </a:ext>
            </a:extLst>
          </p:cNvPr>
          <p:cNvSpPr txBox="1"/>
          <p:nvPr/>
        </p:nvSpPr>
        <p:spPr>
          <a:xfrm>
            <a:off x="838200" y="2920482"/>
            <a:ext cx="2903376" cy="2954655"/>
          </a:xfrm>
          <a:prstGeom prst="rect">
            <a:avLst/>
          </a:prstGeom>
          <a:noFill/>
        </p:spPr>
        <p:txBody>
          <a:bodyPr wrap="square" rtlCol="0">
            <a:spAutoFit/>
          </a:bodyPr>
          <a:lstStyle/>
          <a:p>
            <a:r>
              <a:rPr lang="tr-TR" sz="2400" dirty="0"/>
              <a:t>Yandaki </a:t>
            </a:r>
            <a:r>
              <a:rPr lang="tr-TR" sz="2400" dirty="0" err="1"/>
              <a:t>border</a:t>
            </a:r>
            <a:r>
              <a:rPr lang="tr-TR" sz="2400" dirty="0"/>
              <a:t> </a:t>
            </a:r>
            <a:r>
              <a:rPr lang="tr-TR" sz="2400" dirty="0" err="1"/>
              <a:t>box</a:t>
            </a:r>
            <a:r>
              <a:rPr lang="tr-TR" sz="2400" dirty="0"/>
              <a:t> tanımı yapıldığında Kutunun genişlik değeri 200px olacaktır. İçerik alanı genişlik değeri ise 140px olacaktır.</a:t>
            </a:r>
          </a:p>
          <a:p>
            <a:endParaRPr lang="tr-TR" dirty="0"/>
          </a:p>
        </p:txBody>
      </p:sp>
      <p:pic>
        <p:nvPicPr>
          <p:cNvPr id="8" name="Picture 5">
            <a:extLst>
              <a:ext uri="{FF2B5EF4-FFF2-40B4-BE49-F238E27FC236}">
                <a16:creationId xmlns:a16="http://schemas.microsoft.com/office/drawing/2014/main" id="{3A738B2B-D09B-4EF8-95D1-869DE867BE3B}"/>
              </a:ext>
            </a:extLst>
          </p:cNvPr>
          <p:cNvPicPr>
            <a:picLocks noChangeAspect="1"/>
          </p:cNvPicPr>
          <p:nvPr/>
        </p:nvPicPr>
        <p:blipFill>
          <a:blip r:embed="rId2"/>
          <a:stretch>
            <a:fillRect/>
          </a:stretch>
        </p:blipFill>
        <p:spPr>
          <a:xfrm>
            <a:off x="4084661" y="2916437"/>
            <a:ext cx="4045405" cy="2737913"/>
          </a:xfrm>
          <a:prstGeom prst="rect">
            <a:avLst/>
          </a:prstGeom>
        </p:spPr>
      </p:pic>
      <p:pic>
        <p:nvPicPr>
          <p:cNvPr id="9" name="Picture 6">
            <a:extLst>
              <a:ext uri="{FF2B5EF4-FFF2-40B4-BE49-F238E27FC236}">
                <a16:creationId xmlns:a16="http://schemas.microsoft.com/office/drawing/2014/main" id="{A8DE6C8C-C8E7-4E99-A5FD-D0135297A9DA}"/>
              </a:ext>
            </a:extLst>
          </p:cNvPr>
          <p:cNvPicPr>
            <a:picLocks noChangeAspect="1"/>
          </p:cNvPicPr>
          <p:nvPr/>
        </p:nvPicPr>
        <p:blipFill>
          <a:blip r:embed="rId3"/>
          <a:stretch>
            <a:fillRect/>
          </a:stretch>
        </p:blipFill>
        <p:spPr>
          <a:xfrm>
            <a:off x="8473151" y="2794161"/>
            <a:ext cx="1934657" cy="1927129"/>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CFC1D8-E5BE-1EDB-557A-0F7E0BA8E019}"/>
              </a:ext>
            </a:extLst>
          </p:cNvPr>
          <p:cNvSpPr>
            <a:spLocks noGrp="1"/>
          </p:cNvSpPr>
          <p:nvPr>
            <p:ph type="title"/>
          </p:nvPr>
        </p:nvSpPr>
        <p:spPr/>
        <p:txBody>
          <a:bodyPr/>
          <a:lstStyle/>
          <a:p>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D21C1F02-4737-5605-1759-C43C9A3CB93A}"/>
              </a:ext>
            </a:extLst>
          </p:cNvPr>
          <p:cNvSpPr>
            <a:spLocks noGrp="1"/>
          </p:cNvSpPr>
          <p:nvPr>
            <p:ph idx="1"/>
          </p:nvPr>
        </p:nvSpPr>
        <p:spPr>
          <a:xfrm>
            <a:off x="838200" y="1825625"/>
            <a:ext cx="2856722" cy="4351338"/>
          </a:xfrm>
        </p:spPr>
        <p:txBody>
          <a:bodyPr/>
          <a:lstStyle/>
          <a:p>
            <a:r>
              <a:rPr lang="tr-TR" dirty="0"/>
              <a:t>Başlangıç değeri </a:t>
            </a:r>
            <a:r>
              <a:rPr lang="tr-TR" dirty="0" err="1"/>
              <a:t>content-box’dır</a:t>
            </a:r>
            <a:r>
              <a:rPr lang="tr-TR" dirty="0"/>
              <a:t>. Kutu genişliği 10px + 20px + 200 + 20</a:t>
            </a:r>
          </a:p>
          <a:p>
            <a:r>
              <a:rPr lang="tr-TR" dirty="0"/>
              <a:t>10px = 260px olacaktır.</a:t>
            </a:r>
          </a:p>
          <a:p>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3948112" y="1825625"/>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8373689" y="1690688"/>
            <a:ext cx="2629193" cy="2699828"/>
          </a:xfrm>
          <a:prstGeom prst="rect">
            <a:avLst/>
          </a:prstGeom>
        </p:spPr>
      </p:pic>
    </p:spTree>
    <p:extLst>
      <p:ext uri="{BB962C8B-B14F-4D97-AF65-F5344CB8AC3E}">
        <p14:creationId xmlns:p14="http://schemas.microsoft.com/office/powerpoint/2010/main" val="4113162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9" name="İçerik Yer Tutucusu 8">
            <a:extLst>
              <a:ext uri="{FF2B5EF4-FFF2-40B4-BE49-F238E27FC236}">
                <a16:creationId xmlns:a16="http://schemas.microsoft.com/office/drawing/2014/main" id="{828BBB6B-ECBE-80E7-5793-3DD884F9EA14}"/>
              </a:ext>
            </a:extLst>
          </p:cNvPr>
          <p:cNvPicPr>
            <a:picLocks noGrp="1" noChangeAspect="1"/>
          </p:cNvPicPr>
          <p:nvPr>
            <p:ph idx="1"/>
          </p:nvPr>
        </p:nvPicPr>
        <p:blipFill>
          <a:blip r:embed="rId2"/>
          <a:stretch>
            <a:fillRect/>
          </a:stretch>
        </p:blipFill>
        <p:spPr>
          <a:xfrm>
            <a:off x="1929888" y="1825625"/>
            <a:ext cx="8332223" cy="4351338"/>
          </a:xfrm>
        </p:spPr>
      </p:pic>
    </p:spTree>
    <p:extLst>
      <p:ext uri="{BB962C8B-B14F-4D97-AF65-F5344CB8AC3E}">
        <p14:creationId xmlns:p14="http://schemas.microsoft.com/office/powerpoint/2010/main" val="3931437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5" name="İçerik Yer Tutucusu 4">
            <a:extLst>
              <a:ext uri="{FF2B5EF4-FFF2-40B4-BE49-F238E27FC236}">
                <a16:creationId xmlns:a16="http://schemas.microsoft.com/office/drawing/2014/main" id="{A651E5ED-B808-B55C-1C7A-6DA61D87FA14}"/>
              </a:ext>
            </a:extLst>
          </p:cNvPr>
          <p:cNvPicPr>
            <a:picLocks noGrp="1" noChangeAspect="1"/>
          </p:cNvPicPr>
          <p:nvPr>
            <p:ph idx="1"/>
          </p:nvPr>
        </p:nvPicPr>
        <p:blipFill>
          <a:blip r:embed="rId2"/>
          <a:stretch>
            <a:fillRect/>
          </a:stretch>
        </p:blipFill>
        <p:spPr>
          <a:xfrm>
            <a:off x="2002987" y="1825625"/>
            <a:ext cx="8186025" cy="4351338"/>
          </a:xfrm>
        </p:spPr>
      </p:pic>
    </p:spTree>
    <p:extLst>
      <p:ext uri="{BB962C8B-B14F-4D97-AF65-F5344CB8AC3E}">
        <p14:creationId xmlns:p14="http://schemas.microsoft.com/office/powerpoint/2010/main" val="1283171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392</TotalTime>
  <Words>1919</Words>
  <Application>Microsoft Office PowerPoint</Application>
  <PresentationFormat>Geniş ekran</PresentationFormat>
  <Paragraphs>163</Paragraphs>
  <Slides>46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46</vt:i4>
      </vt:variant>
    </vt:vector>
  </HeadingPairs>
  <TitlesOfParts>
    <vt:vector size="51"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vt:lpstr>
      <vt:lpstr>box-sizing: content-box;</vt:lpstr>
      <vt:lpstr>1.Soru</vt:lpstr>
      <vt:lpstr>1.Yanıt</vt:lpstr>
      <vt:lpstr>2.Soru</vt:lpstr>
      <vt:lpstr>2.Yanit</vt:lpstr>
      <vt:lpstr>Integritiy Attribute</vt:lpstr>
      <vt:lpstr>Crossorigin attribute</vt:lpstr>
      <vt:lpstr>Soru:1</vt:lpstr>
      <vt:lpstr>Yanıt:1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23</cp:revision>
  <dcterms:created xsi:type="dcterms:W3CDTF">2022-05-23T16:40:00Z</dcterms:created>
  <dcterms:modified xsi:type="dcterms:W3CDTF">2022-05-26T20:05:31Z</dcterms:modified>
</cp:coreProperties>
</file>