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5/27/2022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5/27/2022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5/27/2022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5/27/2022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745</TotalTime>
  <Words>1593</Words>
  <Application>Microsoft Office PowerPoint</Application>
  <PresentationFormat>Geniş ekran</PresentationFormat>
  <Paragraphs>170</Paragraphs>
  <Slides>47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47</vt:i4>
      </vt:variant>
    </vt:vector>
  </HeadingPairs>
  <TitlesOfParts>
    <vt:vector size="51"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Sunusu</vt:lpstr>
      <vt:lpstr>Pseudo class nedir ?</vt:lpstr>
      <vt:lpstr>PowerPoint Sunusu</vt:lpstr>
      <vt:lpstr>PowerPoint Sunusu</vt:lpstr>
      <vt:lpstr>Pseudo element nedir ?</vt:lpstr>
      <vt:lpstr>PowerPoint Sunusu</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17</cp:revision>
  <dcterms:created xsi:type="dcterms:W3CDTF">2022-05-23T16:05:18Z</dcterms:created>
  <dcterms:modified xsi:type="dcterms:W3CDTF">2022-05-26T21:58:30Z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