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779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6017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4898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308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8101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3488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3098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8764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681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7648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5/26/22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3995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5/26/22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1251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FE45EC-9B81-52F3-CEB8-51EA3EFA2D6D}"/>
              </a:ext>
            </a:extLst>
          </p:cNvPr>
          <p:cNvSpPr>
            <a:spLocks noGrp="1"/>
          </p:cNvSpPr>
          <p:nvPr>
            <p:ph type="ctrTitle"/>
          </p:nvPr>
        </p:nvSpPr>
        <p:spPr>
          <a:xfrm>
            <a:off x="912629" y="1371600"/>
            <a:ext cx="4543494" cy="2696866"/>
          </a:xfrm>
        </p:spPr>
        <p:txBody>
          <a:bodyPr>
            <a:normAutofit/>
          </a:bodyPr>
          <a:lstStyle/>
          <a:p>
            <a:r>
              <a:rPr lang="tr-TR" dirty="0" err="1"/>
              <a:t>Atmosware</a:t>
            </a:r>
            <a:r>
              <a:rPr lang="tr-TR" dirty="0"/>
              <a:t> Java </a:t>
            </a:r>
            <a:r>
              <a:rPr lang="tr-TR" dirty="0" err="1"/>
              <a:t>Bootcamp</a:t>
            </a:r>
            <a:br>
              <a:rPr lang="tr-TR" dirty="0"/>
            </a:br>
            <a:r>
              <a:rPr lang="tr-TR" dirty="0"/>
              <a:t>Araştırma Ödevi-4</a:t>
            </a:r>
          </a:p>
        </p:txBody>
      </p:sp>
      <p:sp>
        <p:nvSpPr>
          <p:cNvPr id="3" name="Alt Başlık 2">
            <a:extLst>
              <a:ext uri="{FF2B5EF4-FFF2-40B4-BE49-F238E27FC236}">
                <a16:creationId xmlns:a16="http://schemas.microsoft.com/office/drawing/2014/main" id="{7B4FA96B-718B-DAA9-0360-D8B8B66E4F38}"/>
              </a:ext>
            </a:extLst>
          </p:cNvPr>
          <p:cNvSpPr>
            <a:spLocks noGrp="1"/>
          </p:cNvSpPr>
          <p:nvPr>
            <p:ph type="subTitle" idx="1"/>
          </p:nvPr>
        </p:nvSpPr>
        <p:spPr>
          <a:xfrm>
            <a:off x="912629" y="4584879"/>
            <a:ext cx="4359459" cy="1287887"/>
          </a:xfrm>
        </p:spPr>
        <p:txBody>
          <a:bodyPr>
            <a:normAutofit/>
          </a:bodyPr>
          <a:lstStyle/>
          <a:p>
            <a:r>
              <a:rPr lang="tr-TR" dirty="0"/>
              <a:t>Şeyda Özdemir</a:t>
            </a:r>
          </a:p>
        </p:txBody>
      </p:sp>
      <p:cxnSp>
        <p:nvCxnSpPr>
          <p:cNvPr id="11"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55A35B5-CAE8-F127-E940-69BDD4BC3403}"/>
              </a:ext>
            </a:extLst>
          </p:cNvPr>
          <p:cNvPicPr>
            <a:picLocks noChangeAspect="1"/>
          </p:cNvPicPr>
          <p:nvPr/>
        </p:nvPicPr>
        <p:blipFill rotWithShape="1">
          <a:blip r:embed="rId2"/>
          <a:srcRect l="26890" r="11855"/>
          <a:stretch/>
        </p:blipFill>
        <p:spPr>
          <a:xfrm>
            <a:off x="6515100" y="10"/>
            <a:ext cx="5676900" cy="6857990"/>
          </a:xfrm>
          <a:prstGeom prst="rect">
            <a:avLst/>
          </a:prstGeom>
        </p:spPr>
      </p:pic>
    </p:spTree>
    <p:extLst>
      <p:ext uri="{BB962C8B-B14F-4D97-AF65-F5344CB8AC3E}">
        <p14:creationId xmlns:p14="http://schemas.microsoft.com/office/powerpoint/2010/main" val="36079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2659A1-671D-B657-8F07-A542B4E7C1D9}"/>
              </a:ext>
            </a:extLst>
          </p:cNvPr>
          <p:cNvSpPr>
            <a:spLocks noGrp="1"/>
          </p:cNvSpPr>
          <p:nvPr>
            <p:ph type="title"/>
          </p:nvPr>
        </p:nvSpPr>
        <p:spPr>
          <a:xfrm>
            <a:off x="914400" y="570750"/>
            <a:ext cx="10110857" cy="1387934"/>
          </a:xfrm>
        </p:spPr>
        <p:txBody>
          <a:bodyPr anchor="b">
            <a:normAutofit/>
          </a:bodyPr>
          <a:lstStyle/>
          <a:p>
            <a:r>
              <a:rPr lang="tr-TR" sz="3700"/>
              <a:t>Bootstrap integrity ve crossorigin niteliklerinin anlamı nedir?</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A809D2F-183F-197A-8A6F-A0D1C6758587}"/>
              </a:ext>
            </a:extLst>
          </p:cNvPr>
          <p:cNvSpPr>
            <a:spLocks noGrp="1"/>
          </p:cNvSpPr>
          <p:nvPr>
            <p:ph idx="1"/>
          </p:nvPr>
        </p:nvSpPr>
        <p:spPr>
          <a:xfrm>
            <a:off x="914400" y="2863663"/>
            <a:ext cx="9844088" cy="3008491"/>
          </a:xfrm>
        </p:spPr>
        <p:txBody>
          <a:bodyPr>
            <a:noAutofit/>
          </a:bodyPr>
          <a:lstStyle/>
          <a:p>
            <a:pPr>
              <a:lnSpc>
                <a:spcPct val="110000"/>
              </a:lnSpc>
            </a:pPr>
            <a:r>
              <a:rPr lang="tr-TR" sz="1800" dirty="0"/>
              <a:t>Teknik olarak, </a:t>
            </a:r>
            <a:r>
              <a:rPr lang="tr-TR" sz="1800" dirty="0" err="1"/>
              <a:t>Integrity</a:t>
            </a:r>
            <a:r>
              <a:rPr lang="tr-TR" sz="1800"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p>
        </p:txBody>
      </p:sp>
    </p:spTree>
    <p:extLst>
      <p:ext uri="{BB962C8B-B14F-4D97-AF65-F5344CB8AC3E}">
        <p14:creationId xmlns:p14="http://schemas.microsoft.com/office/powerpoint/2010/main" val="3698718149"/>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D2433"/>
      </a:dk2>
      <a:lt2>
        <a:srgbClr val="E6E8E2"/>
      </a:lt2>
      <a:accent1>
        <a:srgbClr val="6643CD"/>
      </a:accent1>
      <a:accent2>
        <a:srgbClr val="3147BB"/>
      </a:accent2>
      <a:accent3>
        <a:srgbClr val="4393CD"/>
      </a:accent3>
      <a:accent4>
        <a:srgbClr val="2FB5B6"/>
      </a:accent4>
      <a:accent5>
        <a:srgbClr val="3BB684"/>
      </a:accent5>
      <a:accent6>
        <a:srgbClr val="31BB49"/>
      </a:accent6>
      <a:hlink>
        <a:srgbClr val="31937B"/>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7</TotalTime>
  <Words>141</Words>
  <Application>Microsoft Macintosh PowerPoint</Application>
  <PresentationFormat>Geniş ekran</PresentationFormat>
  <Paragraphs>4</Paragraphs>
  <Slides>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vt:i4>
      </vt:variant>
    </vt:vector>
  </HeadingPairs>
  <TitlesOfParts>
    <vt:vector size="5" baseType="lpstr">
      <vt:lpstr>Arial</vt:lpstr>
      <vt:lpstr>Grandview Display</vt:lpstr>
      <vt:lpstr>DashVTI</vt:lpstr>
      <vt:lpstr>Atmosware Java Bootcamp Araştırma Ödevi-4</vt:lpstr>
      <vt:lpstr>Bootstrap integrity ve crossorigin niteliklerinin anlamı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Java Bootcamp Araştırma Ödevi-4</dc:title>
  <dc:creator>seyda.ozdemir</dc:creator>
  <cp:lastModifiedBy>seyda.ozdemir</cp:lastModifiedBy>
  <cp:revision>1</cp:revision>
  <dcterms:created xsi:type="dcterms:W3CDTF">2022-05-26T11:07:06Z</dcterms:created>
  <dcterms:modified xsi:type="dcterms:W3CDTF">2022-05-26T11:14:36Z</dcterms:modified>
</cp:coreProperties>
</file>