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26.05.2022" id="{4BA56726-B2A7-408C-9B3C-A4B6F7554816}">
          <p14:sldIdLst>
            <p14:sldId id="288"/>
            <p14:sldId id="291"/>
            <p14:sldId id="292"/>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27.05.2022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27.05.2022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27.05.2022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27.05.2022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27.05.2022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27.05.2022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27.05.2022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27.05.2022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 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elementinden önce gelen &lt;p&gt; ögelerini seçer.</a:t>
            </a:r>
            <a:endParaRPr lang="tr-TR"/>
          </a:p>
          <a:p>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840</TotalTime>
  <Words>1963</Words>
  <Application>Microsoft Office PowerPoint</Application>
  <PresentationFormat>Widescreen</PresentationFormat>
  <Paragraphs>120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98</cp:revision>
  <dcterms:created xsi:type="dcterms:W3CDTF">2022-05-23T19:36:26Z</dcterms:created>
  <dcterms:modified xsi:type="dcterms:W3CDTF">2022-05-27T20:59:56Z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