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Gün Ödevi" id="{405AA5AA-F93F-4AF8-9988-4506BCE1EC5F}">
          <p14:sldIdLst>
            <p14:sldId id="257"/>
            <p14:sldId id="258"/>
            <p14:sldId id="259"/>
            <p14:sldId id="260"/>
            <p14:sldId id="261"/>
            <p14:sldId id="262"/>
            <p14:sldId id="263"/>
            <p14:sldId id="264"/>
          </p14:sldIdLst>
        </p14:section>
        <p14:section name="2.Gün Ödevi" id="{38C1E372-23E4-4E37-9738-F603E80A3970}">
          <p14:sldIdLst>
            <p14:sldId id="265"/>
            <p14:sldId id="267"/>
            <p14:sldId id="268"/>
            <p14:sldId id="269"/>
          </p14:sldIdLst>
        </p14:section>
        <p14:section name="2.Gün HTML İsterler" id="{953FF81B-24F6-4449-B362-FDAB2C9E95D3}">
          <p14:sldIdLst>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24.05.2022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24.05.2022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24.05.2022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24.05.2022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24.05.2022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24.05.2022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24.05.2022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24.05.2022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24.05.2022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24.05.2022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24.05.2022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24.05.2022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5" name="İçerik Yer Tutucusu 4">
            <a:extLst>
              <a:ext uri="{FF2B5EF4-FFF2-40B4-BE49-F238E27FC236}">
                <a16:creationId xmlns:a16="http://schemas.microsoft.com/office/drawing/2014/main" id="{38DE4B26-B79B-AA3E-A1B4-3A08548CA753}"/>
              </a:ext>
            </a:extLst>
          </p:cNvPr>
          <p:cNvPicPr>
            <a:picLocks noGrp="1" noChangeAspect="1"/>
          </p:cNvPicPr>
          <p:nvPr>
            <p:ph idx="1"/>
          </p:nvPr>
        </p:nvPicPr>
        <p:blipFill>
          <a:blip r:embed="rId2"/>
          <a:stretch>
            <a:fillRect/>
          </a:stretch>
        </p:blipFill>
        <p:spPr>
          <a:xfrm>
            <a:off x="4366727" y="1471014"/>
            <a:ext cx="3297361" cy="4493869"/>
          </a:xfrm>
        </p:spPr>
      </p:pic>
    </p:spTree>
    <p:extLst>
      <p:ext uri="{BB962C8B-B14F-4D97-AF65-F5344CB8AC3E}">
        <p14:creationId xmlns:p14="http://schemas.microsoft.com/office/powerpoint/2010/main" val="126842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229</TotalTime>
  <Words>1038</Words>
  <Application>Microsoft Office PowerPoint</Application>
  <PresentationFormat>Geniş ekran</PresentationFormat>
  <Paragraphs>75</Paragraphs>
  <Slides>23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23</vt:i4>
      </vt:variant>
    </vt:vector>
  </HeadingPairs>
  <TitlesOfParts>
    <vt:vector size="28" baseType="lpstr">
      <vt:lpstr>Arial</vt:lpstr>
      <vt:lpstr>AvenirBold</vt:lpstr>
      <vt:lpstr>Calibri</vt:lpstr>
      <vt:lpstr>Calibri Light</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17</cp:revision>
  <dcterms:created xsi:type="dcterms:W3CDTF">2022-05-23T16:40:00Z</dcterms:created>
  <dcterms:modified xsi:type="dcterms:W3CDTF">2022-05-24T21:36:48Z</dcterms:modified>
</cp:coreProperties>
</file>