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 id="281"/>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Turkcel</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142</TotalTime>
  <Words>857</Words>
  <Application>Microsoft Office PowerPoint</Application>
  <PresentationFormat>Geniş ekran</PresentationFormat>
  <Paragraphs>83</Paragraphs>
  <Slides>30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30</vt:i4>
      </vt:variant>
    </vt:vector>
  </HeadingPairs>
  <TitlesOfParts>
    <vt:vector size="34" baseType="lpstr">
      <vt:lpstr>Arial</vt:lpstr>
      <vt:lpstr>Gill Sans MT</vt:lpstr>
      <vt:lpstr>Lato</vt:lpstr>
      <vt:lpstr>Parcel</vt:lpstr>
      <vt:lpstr>Turkcel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11</cp:revision>
  <dcterms:created xsi:type="dcterms:W3CDTF">2022-05-23T16:05:18Z</dcterms:created>
  <dcterms:modified xsi:type="dcterms:W3CDTF">2022-05-24T22:32:00Z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