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 id="{E2987A49-06C9-4575-BEAE-0F0AEE0F6771}">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24.05.2022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24.05.2022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24.05.2022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24.05.2022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smtClean="0"/>
              <a:t>   Doğuş Sağlam</a:t>
            </a:r>
          </a:p>
          <a:p>
            <a:pPr marL="0" indent="0" algn="ctr">
              <a:buNone/>
            </a:pPr>
            <a:r>
              <a:rPr lang="tr-TR" dirty="0"/>
              <a:t> </a:t>
            </a:r>
            <a:r>
              <a:rPr lang="tr-TR" dirty="0" smtClean="0"/>
              <a:t>  </a:t>
            </a:r>
            <a:r>
              <a:rPr lang="tr-TR" dirty="0" err="1" smtClean="0"/>
              <a:t>Jr</a:t>
            </a:r>
            <a:r>
              <a:rPr lang="tr-TR" dirty="0" smtClean="0"/>
              <a:t>. Software Developer – </a:t>
            </a:r>
            <a:r>
              <a:rPr lang="tr-TR" dirty="0" err="1" smtClean="0"/>
              <a:t>Turkcell</a:t>
            </a:r>
            <a:r>
              <a:rPr lang="tr-TR" dirty="0" smtClean="0"/>
              <a:t> </a:t>
            </a:r>
            <a:r>
              <a:rPr lang="tr-TR" dirty="0" err="1" smtClean="0"/>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smtClean="0"/>
              <a:t>1. URL – URI arasındaki farklar nelerdir </a:t>
            </a:r>
            <a:r>
              <a:rPr lang="tr-TR" sz="2000" dirty="0" smtClean="0"/>
              <a:t>?</a:t>
            </a:r>
            <a:endParaRPr lang="tr-TR" sz="2000" dirty="0"/>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smtClean="0"/>
              <a:t>URL</a:t>
            </a:r>
            <a:r>
              <a:rPr lang="tr-TR" dirty="0"/>
              <a:t> ile URI arasındaki fark URL kaynak, </a:t>
            </a:r>
            <a:r>
              <a:rPr lang="tr-TR" dirty="0" smtClean="0"/>
              <a:t>URI</a:t>
            </a:r>
            <a:r>
              <a:rPr lang="tr-TR" dirty="0"/>
              <a:t>, </a:t>
            </a:r>
            <a:r>
              <a:rPr lang="tr-TR" dirty="0" smtClean="0"/>
              <a:t>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smtClean="0"/>
              <a:t>2. </a:t>
            </a:r>
            <a:r>
              <a:rPr lang="tr-TR" sz="2000" dirty="0" smtClean="0"/>
              <a:t>HTTP Yapısı Nedir ?</a:t>
            </a:r>
            <a:endParaRPr lang="tr-TR" sz="2000" dirty="0"/>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smtClean="0"/>
              <a:t>3. </a:t>
            </a:r>
            <a:r>
              <a:rPr lang="tr-TR" sz="2000" dirty="0" err="1" smtClean="0"/>
              <a:t>Npm</a:t>
            </a:r>
            <a:r>
              <a:rPr lang="tr-TR" sz="2000" dirty="0" smtClean="0"/>
              <a:t> nedir ?</a:t>
            </a:r>
            <a:endParaRPr lang="tr-TR" sz="2000" dirty="0"/>
          </a:p>
        </p:txBody>
      </p:sp>
      <p:sp>
        <p:nvSpPr>
          <p:cNvPr id="3" name="İçerik Yer Tutucusu 2"/>
          <p:cNvSpPr>
            <a:spLocks noGrp="1"/>
          </p:cNvSpPr>
          <p:nvPr>
            <p:ph idx="1"/>
          </p:nvPr>
        </p:nvSpPr>
        <p:spPr/>
        <p:txBody>
          <a:bodyPr/>
          <a:lstStyle/>
          <a:p>
            <a:r>
              <a:rPr lang="tr-TR" dirty="0" err="1" smtClean="0"/>
              <a:t>Npm</a:t>
            </a:r>
            <a:r>
              <a:rPr lang="tr-TR" dirty="0" smtClean="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endParaRPr lang="tr-TR" dirty="0"/>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smtClean="0"/>
              <a:t>1. </a:t>
            </a:r>
            <a:r>
              <a:rPr lang="tr-TR" sz="2000" dirty="0" err="1" smtClean="0"/>
              <a:t>Xhtml</a:t>
            </a:r>
            <a:r>
              <a:rPr lang="tr-TR" sz="2000" dirty="0" smtClean="0"/>
              <a:t> ile html5 arasındaki farklar nelerdir ?</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a:t>
            </a:r>
            <a:r>
              <a:rPr lang="tr-TR" dirty="0" smtClean="0"/>
              <a:t>değildir.</a:t>
            </a:r>
          </a:p>
          <a:p>
            <a:r>
              <a:rPr lang="tr-TR" dirty="0" smtClean="0"/>
              <a:t>HTML5'in </a:t>
            </a:r>
            <a:r>
              <a:rPr lang="tr-TR" dirty="0"/>
              <a:t>XHTML ve </a:t>
            </a:r>
            <a:r>
              <a:rPr lang="tr-TR" dirty="0" err="1"/>
              <a:t>HTML'den</a:t>
            </a:r>
            <a:r>
              <a:rPr lang="tr-TR" dirty="0"/>
              <a:t> çok daha basit bir  </a:t>
            </a:r>
            <a:r>
              <a:rPr lang="tr-TR" dirty="0" err="1"/>
              <a:t>doctype</a:t>
            </a:r>
            <a:r>
              <a:rPr lang="tr-TR" dirty="0"/>
              <a:t> yapısı </a:t>
            </a:r>
            <a:r>
              <a:rPr lang="tr-TR" dirty="0" smtClean="0"/>
              <a:t>vardır.</a:t>
            </a:r>
          </a:p>
          <a:p>
            <a:r>
              <a:rPr lang="tr-TR" dirty="0" smtClean="0"/>
              <a:t>HTML5 </a:t>
            </a:r>
            <a:r>
              <a:rPr lang="tr-TR" dirty="0"/>
              <a:t>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smtClean="0"/>
              <a:t>2. </a:t>
            </a:r>
            <a:r>
              <a:rPr lang="tr-TR" sz="2000" dirty="0" err="1" smtClean="0"/>
              <a:t>Semantic</a:t>
            </a:r>
            <a:r>
              <a:rPr lang="tr-TR" sz="2000" dirty="0" smtClean="0"/>
              <a:t> </a:t>
            </a:r>
            <a:r>
              <a:rPr lang="tr-TR" sz="2000" dirty="0" err="1" smtClean="0"/>
              <a:t>vs</a:t>
            </a:r>
            <a:r>
              <a:rPr lang="tr-TR" sz="2000" dirty="0" smtClean="0"/>
              <a:t> </a:t>
            </a:r>
            <a:r>
              <a:rPr lang="tr-TR" sz="2000" dirty="0" err="1" smtClean="0"/>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smtClean="0"/>
              <a:t>Semantic</a:t>
            </a:r>
            <a:r>
              <a:rPr lang="tr-TR" dirty="0" smtClean="0"/>
              <a:t> : </a:t>
            </a:r>
            <a:r>
              <a:rPr lang="tr-TR" sz="2000" dirty="0"/>
              <a:t>Bu elementler basitçe anlam ifade eder, anlamı olan elementlerdir. Bunun nedeni, koddaki tanım, tarayıcıya ve geliştiriciye ne yapmaları gerektiğini söyler. Daha basit kelimelerle çerçeveleyen bu öğeler</a:t>
            </a:r>
            <a:r>
              <a:rPr lang="tr-TR" sz="2000" dirty="0" smtClean="0"/>
              <a:t>, </a:t>
            </a:r>
            <a:r>
              <a:rPr lang="tr-TR" sz="2000" dirty="0"/>
              <a:t>içermeleri gereken içerik türünü tanımlar</a:t>
            </a:r>
            <a:r>
              <a:rPr lang="tr-TR" sz="2000" dirty="0" smtClean="0"/>
              <a:t>.</a:t>
            </a:r>
          </a:p>
          <a:p>
            <a:endParaRPr lang="tr-TR" sz="2000" dirty="0"/>
          </a:p>
          <a:p>
            <a:endParaRPr lang="tr-TR" sz="2000" dirty="0" smtClean="0"/>
          </a:p>
          <a:p>
            <a:r>
              <a:rPr lang="tr-TR" dirty="0" err="1" smtClean="0"/>
              <a:t>Non-Semantic</a:t>
            </a:r>
            <a:r>
              <a:rPr lang="tr-TR" sz="2000" dirty="0" smtClean="0"/>
              <a:t> : </a:t>
            </a:r>
            <a:r>
              <a:rPr lang="tr-TR" sz="2000" dirty="0"/>
              <a:t>H</a:t>
            </a:r>
            <a:r>
              <a:rPr lang="tr-TR" sz="2000" dirty="0" smtClean="0"/>
              <a:t>içbir </a:t>
            </a:r>
            <a:r>
              <a:rPr lang="tr-TR" sz="2000" dirty="0"/>
              <a:t>anlamları yoktur. İçerdikleri içerik hakkında hiçbir şey söylemezler. Bir grup için ortak olan semantiği işaretlemek için farklı niteliklerle kullanılabilirler.</a:t>
            </a:r>
            <a:endParaRPr lang="tr-TR" sz="2000" dirty="0"/>
          </a:p>
        </p:txBody>
      </p:sp>
    </p:spTree>
    <p:extLst>
      <p:ext uri="{BB962C8B-B14F-4D97-AF65-F5344CB8AC3E}">
        <p14:creationId xmlns:p14="http://schemas.microsoft.com/office/powerpoint/2010/main" val="124412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smtClean="0"/>
              <a:t>3. </a:t>
            </a:r>
            <a:r>
              <a:rPr lang="tr-TR" sz="2000" dirty="0" err="1" smtClean="0"/>
              <a:t>Colspan</a:t>
            </a:r>
            <a:r>
              <a:rPr lang="tr-TR" sz="2000" dirty="0" smtClean="0"/>
              <a:t> ve </a:t>
            </a:r>
            <a:r>
              <a:rPr lang="tr-TR" sz="2000" dirty="0" err="1" smtClean="0"/>
              <a:t>Rowspan</a:t>
            </a:r>
            <a:r>
              <a:rPr lang="tr-TR" sz="2000" dirty="0" smtClean="0"/>
              <a:t> Nedir ?</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r>
              <a:rPr lang="tr-TR" dirty="0" smtClean="0"/>
              <a:t>.</a:t>
            </a:r>
          </a:p>
          <a:p>
            <a:r>
              <a:rPr lang="tr-TR" dirty="0" err="1"/>
              <a:t>Rowspan</a:t>
            </a:r>
            <a:r>
              <a:rPr lang="tr-TR" dirty="0"/>
              <a:t> özelliği satır üzerinde kaç tane hücrenin birleştirileceğini belirtir.</a:t>
            </a:r>
            <a:endParaRPr lang="tr-TR" dirty="0"/>
          </a:p>
        </p:txBody>
      </p:sp>
    </p:spTree>
    <p:extLst>
      <p:ext uri="{BB962C8B-B14F-4D97-AF65-F5344CB8AC3E}">
        <p14:creationId xmlns:p14="http://schemas.microsoft.com/office/powerpoint/2010/main" val="322283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160</Words>
  <Application>Microsoft Office PowerPoint</Application>
  <PresentationFormat>Geniş ekran</PresentationFormat>
  <Paragraphs>25</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Calibri</vt:lpstr>
      <vt:lpstr>Calibri Light</vt:lpstr>
      <vt:lpstr>Wingdings</vt:lpstr>
      <vt:lpstr>Office Theme</vt:lpstr>
      <vt:lpstr>PowerPoint Sunusu</vt:lpstr>
      <vt:lpstr>1. URL – URI arasındaki farklar nelerdir ?</vt:lpstr>
      <vt:lpstr>2. HTTP Yapısı Nedir ?</vt:lpstr>
      <vt:lpstr>3. Npm nedir ?</vt:lpstr>
      <vt:lpstr>1. Xhtml ile html5 arasındaki farklar nelerdir ?</vt:lpstr>
      <vt:lpstr>2. Semantic vs Non-Semantic</vt:lpstr>
      <vt:lpstr>3. Colspan ve Rowspan Nedir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Doğuş Sağlam</cp:lastModifiedBy>
  <cp:revision>7</cp:revision>
  <dcterms:created xsi:type="dcterms:W3CDTF">2022-05-24T09:08:24Z</dcterms:created>
  <dcterms:modified xsi:type="dcterms:W3CDTF">2022-05-24T11:53:00Z</dcterms:modified>
</cp:coreProperties>
</file>