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 id="284"/>
            <p14:sldId id="285"/>
          </p14:sldIdLst>
        </p14:section>
        <p14:section name="+++++++++++++++" id="{E2987A49-06C9-4575-BEAE-0F0AEE0F6771}">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24.05.2022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24.05.2022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24.05.2022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24.05.2022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24.05.2022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324090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02681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1986</Words>
  <Application>Microsoft Office PowerPoint</Application>
  <PresentationFormat>Widescreen</PresentationFormat>
  <Paragraphs>127</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12</cp:revision>
  <dcterms:created xsi:type="dcterms:W3CDTF">2022-05-24T09:08:24Z</dcterms:created>
  <dcterms:modified xsi:type="dcterms:W3CDTF">2022-05-24T13:50:25Z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ad4dbfc9-3fa8-4291-818a-5aac882d7269</vt:lpwstr>
  </property>
  <property fmtid="{D5CDD505-2E9C-101B-9397-08002B2CF9AE}" pid="3" name="TURKCELLCLASSIFICATION">
    <vt:lpwstr>TURKCELL DAHİLİ</vt:lpwstr>
  </property>
</Properties>
</file>