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24.05.2022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24.05.2022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1348</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15</cp:revision>
  <dcterms:created xsi:type="dcterms:W3CDTF">2022-05-23T18:55:33Z</dcterms:created>
  <dcterms:modified xsi:type="dcterms:W3CDTF">2022-05-24T11:45:56Z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