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 id="{89CBB1EA-B78A-433B-A769-7EACCC4462AD}">
          <p14:sldIdLst>
            <p14:sldId id="264"/>
            <p14:sldId id="261"/>
            <p14:sldId id="257"/>
            <p14:sldId id="258"/>
            <p14:sldId id="260"/>
            <p14:sldId id="259"/>
            <p14:sldId id="262"/>
          </p14:sldIdLst>
        </p14:section>
        <p14:section name="2.ödev"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25.05.2022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25.05.2022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25.05.2022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479</TotalTime>
  <Words>1132</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34</cp:revision>
  <dcterms:created xsi:type="dcterms:W3CDTF">2022-05-23T19:36:26Z</dcterms:created>
  <dcterms:modified xsi:type="dcterms:W3CDTF">2022-05-25T20:26:13Z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