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 name="2.Hafta 3.Gün Ödev" id="{18DB2A4E-F719-47A4-941B-D0B30D0A62D4}">
          <p14:sldIdLst>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1.06.2022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1.06.2022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1.06.2022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1.06.2022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1.06.2022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1.06.2022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1.06.2022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1.06.2022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1.06.2022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1.06.2022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1.06.2022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1.06.2022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9B7F5-FFC3-11FF-660D-05868E09F9B2}"/>
              </a:ext>
            </a:extLst>
          </p:cNvPr>
          <p:cNvSpPr>
            <a:spLocks noGrp="1"/>
          </p:cNvSpPr>
          <p:nvPr>
            <p:ph type="title"/>
          </p:nvPr>
        </p:nvSpPr>
        <p:spPr/>
        <p:txBody>
          <a:bodyPr/>
          <a:lstStyle/>
          <a:p>
            <a:r>
              <a:rPr lang="tr-TR" b="1" dirty="0"/>
              <a:t>JS-</a:t>
            </a:r>
            <a:r>
              <a:rPr lang="tr-TR" b="1" dirty="0" err="1"/>
              <a:t>Maths</a:t>
            </a:r>
            <a:r>
              <a:rPr lang="tr-TR" b="1" dirty="0"/>
              <a:t> Komutaları</a:t>
            </a:r>
          </a:p>
        </p:txBody>
      </p:sp>
      <p:pic>
        <p:nvPicPr>
          <p:cNvPr id="5" name="İçerik Yer Tutucusu 4">
            <a:extLst>
              <a:ext uri="{FF2B5EF4-FFF2-40B4-BE49-F238E27FC236}">
                <a16:creationId xmlns:a16="http://schemas.microsoft.com/office/drawing/2014/main" id="{7E2CD274-2E62-AFDE-5FCF-17BB95715242}"/>
              </a:ext>
            </a:extLst>
          </p:cNvPr>
          <p:cNvPicPr>
            <a:picLocks noGrp="1" noChangeAspect="1"/>
          </p:cNvPicPr>
          <p:nvPr>
            <p:ph idx="1"/>
          </p:nvPr>
        </p:nvPicPr>
        <p:blipFill>
          <a:blip r:embed="rId2"/>
          <a:stretch>
            <a:fillRect/>
          </a:stretch>
        </p:blipFill>
        <p:spPr>
          <a:xfrm>
            <a:off x="838200" y="1380400"/>
            <a:ext cx="10841818" cy="5207213"/>
          </a:xfrm>
        </p:spPr>
      </p:pic>
    </p:spTree>
    <p:extLst>
      <p:ext uri="{BB962C8B-B14F-4D97-AF65-F5344CB8AC3E}">
        <p14:creationId xmlns:p14="http://schemas.microsoft.com/office/powerpoint/2010/main" val="3951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A602C-2218-8DA5-788E-9C4ADA9E8FDE}"/>
              </a:ext>
            </a:extLst>
          </p:cNvPr>
          <p:cNvSpPr>
            <a:spLocks noGrp="1"/>
          </p:cNvSpPr>
          <p:nvPr>
            <p:ph type="title"/>
          </p:nvPr>
        </p:nvSpPr>
        <p:spPr>
          <a:xfrm>
            <a:off x="838200" y="365125"/>
            <a:ext cx="10515600" cy="716423"/>
          </a:xfrm>
        </p:spPr>
        <p:txBody>
          <a:bodyPr/>
          <a:lstStyle/>
          <a:p>
            <a:r>
              <a:rPr lang="tr-TR" b="1" dirty="0"/>
              <a:t>JS-</a:t>
            </a:r>
            <a:r>
              <a:rPr lang="tr-TR" b="1" dirty="0" err="1"/>
              <a:t>String</a:t>
            </a:r>
            <a:r>
              <a:rPr lang="tr-TR" b="1" dirty="0"/>
              <a:t> Komutları</a:t>
            </a:r>
          </a:p>
        </p:txBody>
      </p:sp>
      <p:pic>
        <p:nvPicPr>
          <p:cNvPr id="5" name="İçerik Yer Tutucusu 4">
            <a:extLst>
              <a:ext uri="{FF2B5EF4-FFF2-40B4-BE49-F238E27FC236}">
                <a16:creationId xmlns:a16="http://schemas.microsoft.com/office/drawing/2014/main" id="{7AB7B8BD-B1C3-018B-75F3-F879B7F8EB1B}"/>
              </a:ext>
            </a:extLst>
          </p:cNvPr>
          <p:cNvPicPr>
            <a:picLocks noGrp="1" noChangeAspect="1"/>
          </p:cNvPicPr>
          <p:nvPr>
            <p:ph idx="1"/>
          </p:nvPr>
        </p:nvPicPr>
        <p:blipFill>
          <a:blip r:embed="rId2"/>
          <a:stretch>
            <a:fillRect/>
          </a:stretch>
        </p:blipFill>
        <p:spPr>
          <a:xfrm>
            <a:off x="838200" y="1081548"/>
            <a:ext cx="6919452" cy="5713175"/>
          </a:xfrm>
        </p:spPr>
      </p:pic>
    </p:spTree>
    <p:extLst>
      <p:ext uri="{BB962C8B-B14F-4D97-AF65-F5344CB8AC3E}">
        <p14:creationId xmlns:p14="http://schemas.microsoft.com/office/powerpoint/2010/main" val="392644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661</TotalTime>
  <Words>1981</Words>
  <Application>Microsoft Office PowerPoint</Application>
  <PresentationFormat>Geniş ekran</PresentationFormat>
  <Paragraphs>170</Paragraphs>
  <Slides>51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51</vt:i4>
      </vt:variant>
    </vt:vector>
  </HeadingPairs>
  <TitlesOfParts>
    <vt:vector size="56" baseType="lpstr">
      <vt:lpstr>Arial</vt:lpstr>
      <vt:lpstr>AvenirBold</vt:lpstr>
      <vt:lpstr>Calibri</vt:lpstr>
      <vt:lpstr>Calibri Light</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lpstr>JS-Maths Komutaları</vt:lpstr>
      <vt:lpstr>JS-String Komutları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31</cp:revision>
  <dcterms:created xsi:type="dcterms:W3CDTF">2022-05-23T16:40:00Z</dcterms:created>
  <dcterms:modified xsi:type="dcterms:W3CDTF">2022-06-01T20:26:11Z</dcterms:modified>
</cp:coreProperties>
</file>