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994"/>
    <p:restoredTop sz="94663"/>
  </p:normalViewPr>
  <p:slideViewPr>
    <p:cSldViewPr snapToGrid="0" snapToObjects="1">
      <p:cViewPr varScale="1">
        <p:scale>
          <a:sx n="46" d="100"/>
          <a:sy n="46" d="100"/>
        </p:scale>
        <p:origin x="176"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5D15D42-69A4-C04A-93EF-C82AF60AC1A6}" type="presOf" srcId="{F6F4F1B8-D158-42EF-8917-A308CF3C837D}" destId="{0E757A30-699F-FA4C-9987-5B0D49782FBD}" srcOrd="0" destOrd="0" presId="urn:microsoft.com/office/officeart/2008/layout/LinedList"/>
    <dgm:cxn modelId="{53D03858-828F-42E3-8615-C05A8E12DB7F}" srcId="{72BEF2FD-985F-4241-BDCC-C52C97C9F7E5}" destId="{116BD68B-F63E-4681-8300-33276A0ADAC8}" srcOrd="1" destOrd="0" parTransId="{1211219F-8DC0-4BB3-A188-D1C447C0F979}" sibTransId="{F1EB4588-A784-41A2-82D0-476CE115408E}"/>
    <dgm:cxn modelId="{2688235B-3251-3240-96E2-C2D8656B801C}" type="presOf" srcId="{8D0C360A-9B0D-45E6-9DCE-97F2499AF4B7}" destId="{A1EFE9D5-27EC-EE4A-A466-ADE125F53270}"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6/1/22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6/1/22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6/1/22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7" name="Rectangle 26">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27">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29">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31">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grpSp>
        <p:nvGrpSpPr>
          <p:cNvPr id="40" name="Group 39">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41" name="Oval 40">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fontScale="925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0C45BFF-5013-4DE4-A046-0D7CF000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oup 74">
            <a:extLst>
              <a:ext uri="{FF2B5EF4-FFF2-40B4-BE49-F238E27FC236}">
                <a16:creationId xmlns:a16="http://schemas.microsoft.com/office/drawing/2014/main" id="{0398FEF6-AD50-4FB1-815C-200E861E2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C81E0054-94DD-4654-B1D1-2D2FB7BD9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64E2885-DC94-43CD-9FDD-3EF615FED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65952E-E4CE-4668-B2FC-C092F8B52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38</TotalTime>
  <Words>2083</Words>
  <Application>Microsoft Macintosh PowerPoint</Application>
  <PresentationFormat>Geniş ekran</PresentationFormat>
  <Paragraphs>106</Paragraphs>
  <Slides>20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20</vt:i4>
      </vt:variant>
    </vt:vector>
  </HeadingPairs>
  <TitlesOfParts>
    <vt:vector size="25" baseType="lpstr">
      <vt:lpstr>Al Nile</vt:lpstr>
      <vt:lpstr>Arial</vt:lpstr>
      <vt:lpstr>Avenir Next LT Pro</vt:lpstr>
      <vt:lpstr>Bell MT</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Sunusu</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Sunusu</vt:lpstr>
      <vt:lpstr>JDK / SDK</vt:lpstr>
      <vt:lpstr>fast-forward / no fast-forward</vt:lpstr>
      <vt:lpstr>JSON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lastModifiedBy>seyda.ozdemir</cp:lastModifiedBy>
  <cp:revision>2</cp:revision>
  <dcterms:created xsi:type="dcterms:W3CDTF">2022-05-31T15:48:13Z</dcterms:created>
  <dcterms:modified xsi:type="dcterms:W3CDTF">2022-06-01T09:08:50Z</dcterms:modified>
</cp:coreProperties>
</file>