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4.06.2022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4.06.2022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672</TotalTime>
  <Words>2006</Words>
  <Application>Microsoft Office PowerPoint</Application>
  <PresentationFormat>Geniş ekran</PresentationFormat>
  <Paragraphs>179</Paragraphs>
  <Slides>59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59</vt:i4>
      </vt:variant>
    </vt:vector>
  </HeadingPairs>
  <TitlesOfParts>
    <vt:vector size="64" baseType="lpstr">
      <vt:lpstr>Arial</vt:lpstr>
      <vt:lpstr>AvenirBold</vt:lpstr>
      <vt:lpstr>Calibri</vt:lpstr>
      <vt:lpstr>Calibri Light</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33</cp:revision>
  <dcterms:created xsi:type="dcterms:W3CDTF">2022-05-23T16:40:00Z</dcterms:created>
  <dcterms:modified xsi:type="dcterms:W3CDTF">2022-06-03T22:00:19Z</dcterms:modified>
</cp:coreProperties>
</file>