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5.ödev" id="{3B52584E-996B-40BF-AA93-6FCC2387C1AD}">
          <p14:sldIdLst>
            <p14:sldId id="281"/>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C9A5-0514-4208-A8CA-6D71FC13E5F7}"/>
              </a:ext>
            </a:extLst>
          </p:cNvPr>
          <p:cNvSpPr>
            <a:spLocks noGrp="1"/>
          </p:cNvSpPr>
          <p:nvPr>
            <p:ph idx="1"/>
          </p:nvPr>
        </p:nvSpPr>
        <p:spPr>
          <a:xfrm>
            <a:off x="838200" y="111967"/>
            <a:ext cx="10515600" cy="6064996"/>
          </a:xfrm>
        </p:spPr>
        <p:txBody>
          <a:bodyPr/>
          <a:lstStyle/>
          <a:p>
            <a:endParaRPr lang="tr-TR" dirty="0">
              <a:solidFill>
                <a:srgbClr val="FF0000"/>
              </a:solidFill>
            </a:endParaRPr>
          </a:p>
          <a:p>
            <a:r>
              <a:rPr lang="tr-TR" dirty="0" err="1">
                <a:solidFill>
                  <a:srgbClr val="FF0000"/>
                </a:solidFill>
              </a:rPr>
              <a:t>Callback</a:t>
            </a:r>
            <a:r>
              <a:rPr lang="tr-TR" dirty="0">
                <a:solidFill>
                  <a:srgbClr val="FF0000"/>
                </a:solidFill>
              </a:rPr>
              <a:t> </a:t>
            </a:r>
            <a:r>
              <a:rPr lang="tr-TR" dirty="0"/>
              <a:t>: Bir geri çağırma fonksiyonu, başka bir fonksiyona geçirilen bir parametre şeklindeki fonksiyondur. Geri çağırma fonksiyonu, ikinci fonksiyonun içinde çağrılır ya da icra edilir. Geri çağırma fonksiyonları, asenkron olarak icra edilirler</a:t>
            </a:r>
          </a:p>
        </p:txBody>
      </p:sp>
    </p:spTree>
    <p:extLst>
      <p:ext uri="{BB962C8B-B14F-4D97-AF65-F5344CB8AC3E}">
        <p14:creationId xmlns:p14="http://schemas.microsoft.com/office/powerpoint/2010/main" val="112346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1873</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29</cp:revision>
  <dcterms:created xsi:type="dcterms:W3CDTF">2022-05-24T09:08:24Z</dcterms:created>
  <dcterms:modified xsi:type="dcterms:W3CDTF">2022-06-03T14:02:59Z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