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29" r:id="rId78"/>
    <p:sldId id="338" r:id="rId7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29"/>
            <p14:sldId id="33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5.06.2022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5.06.2022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a:p>
            <a:endParaRPr lang="tr-TR" dirty="0"/>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BD65-ADF0-456B-947D-DB5458E17CC2}"/>
              </a:ext>
            </a:extLst>
          </p:cNvPr>
          <p:cNvSpPr>
            <a:spLocks noGrp="1"/>
          </p:cNvSpPr>
          <p:nvPr>
            <p:ph type="title"/>
          </p:nvPr>
        </p:nvSpPr>
        <p:spPr/>
        <p:txBody>
          <a:bodyPr/>
          <a:lstStyle/>
          <a:p>
            <a:r>
              <a:rPr lang="tr-TR" dirty="0" err="1"/>
              <a:t>callbackfunction</a:t>
            </a:r>
            <a:r>
              <a:rPr lang="tr-TR" dirty="0"/>
              <a:t> (Mehmet)</a:t>
            </a:r>
          </a:p>
        </p:txBody>
      </p:sp>
      <p:sp>
        <p:nvSpPr>
          <p:cNvPr id="3" name="Content Placeholder 2">
            <a:extLst>
              <a:ext uri="{FF2B5EF4-FFF2-40B4-BE49-F238E27FC236}">
                <a16:creationId xmlns:a16="http://schemas.microsoft.com/office/drawing/2014/main" id="{08507BDD-644F-42DA-A797-B43AE73AB4CF}"/>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3850679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C22-A5A9-45FD-A732-65EAC1FED73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E55F9DC-1DE3-47D4-8B26-8020ED6A0B60}"/>
              </a:ext>
            </a:extLst>
          </p:cNvPr>
          <p:cNvSpPr>
            <a:spLocks noGrp="1"/>
          </p:cNvSpPr>
          <p:nvPr>
            <p:ph idx="1"/>
          </p:nvPr>
        </p:nvSpPr>
        <p:spPr>
          <a:xfrm>
            <a:off x="838200" y="1825625"/>
            <a:ext cx="10515600" cy="4351338"/>
          </a:xfrm>
        </p:spPr>
        <p:txBody>
          <a:bodyPr/>
          <a:lstStyle/>
          <a:p>
            <a:r>
              <a:rPr lang="tr-TR" dirty="0"/>
              <a:t>Bir geri çağırma fonksiyonu, bir fonksiyonda başka bir fonksiyonu çağırma işlemidir. Geri çağırma fonksiyonu, ikinci fonksiyonun içinde çağrılır. Asenkrondur. Buna küçük bir örnek vermek gerekirse adım adım üye olma işlemi gerçekleştirirken bir sonraki adıma geçmek için bulunduğun sayfadaki gerekli bilgileri girmen lazım. Böylelikle step </a:t>
            </a:r>
            <a:r>
              <a:rPr lang="tr-TR" dirty="0" err="1"/>
              <a:t>by</a:t>
            </a:r>
            <a:r>
              <a:rPr lang="tr-TR" dirty="0"/>
              <a:t> step mantığıyla ilerler.</a:t>
            </a:r>
          </a:p>
          <a:p>
            <a:r>
              <a:rPr lang="tr-TR" dirty="0"/>
              <a:t>Basit bir örnek:</a:t>
            </a:r>
          </a:p>
          <a:p>
            <a:endParaRPr lang="tr-TR" dirty="0"/>
          </a:p>
        </p:txBody>
      </p:sp>
      <p:pic>
        <p:nvPicPr>
          <p:cNvPr id="6" name="Picture 5">
            <a:extLst>
              <a:ext uri="{FF2B5EF4-FFF2-40B4-BE49-F238E27FC236}">
                <a16:creationId xmlns:a16="http://schemas.microsoft.com/office/drawing/2014/main" id="{1193B4DF-6292-4B06-8318-FDD7087FC60C}"/>
              </a:ext>
            </a:extLst>
          </p:cNvPr>
          <p:cNvPicPr>
            <a:picLocks noChangeAspect="1"/>
          </p:cNvPicPr>
          <p:nvPr/>
        </p:nvPicPr>
        <p:blipFill>
          <a:blip r:embed="rId2"/>
          <a:stretch>
            <a:fillRect/>
          </a:stretch>
        </p:blipFill>
        <p:spPr>
          <a:xfrm>
            <a:off x="3622088" y="4292062"/>
            <a:ext cx="3293617" cy="1884901"/>
          </a:xfrm>
          <a:prstGeom prst="rect">
            <a:avLst/>
          </a:prstGeom>
        </p:spPr>
      </p:pic>
    </p:spTree>
    <p:extLst>
      <p:ext uri="{BB962C8B-B14F-4D97-AF65-F5344CB8AC3E}">
        <p14:creationId xmlns:p14="http://schemas.microsoft.com/office/powerpoint/2010/main" val="171266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5647</Words>
  <Application>Microsoft Office PowerPoint</Application>
  <PresentationFormat>Widescreen</PresentationFormat>
  <Paragraphs>365</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 (Mehmet)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44</cp:revision>
  <dcterms:created xsi:type="dcterms:W3CDTF">2022-05-23T18:55:33Z</dcterms:created>
  <dcterms:modified xsi:type="dcterms:W3CDTF">2022-06-05T13:30:42Z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