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BEF2FD-985F-4241-BDCC-C52C97C9F7E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42B9FF-BE96-49E6-B1D1-F3A11285CFC4}">
      <dgm:prSet/>
      <dgm:spPr/>
      <dgm:t>
        <a:bodyPr/>
        <a:lstStyle/>
        <a:p>
          <a:r>
            <a:rPr lang="tr-TR"/>
            <a:t>Bootstrap, çok çeşitli duyarlı kenar boşluğu ve dolgu yardımcı program sınıflarına sahiptir. Tüm kesme noktaları için çalışırlar:</a:t>
          </a:r>
          <a:endParaRPr lang="en-US"/>
        </a:p>
      </dgm:t>
    </dgm:pt>
    <dgm:pt modelId="{5F325CEE-5DB9-4257-96FC-332472027330}" type="parTrans" cxnId="{3D2F773F-AE14-439E-A205-69316BA8B436}">
      <dgm:prSet/>
      <dgm:spPr/>
      <dgm:t>
        <a:bodyPr/>
        <a:lstStyle/>
        <a:p>
          <a:endParaRPr lang="en-US"/>
        </a:p>
      </dgm:t>
    </dgm:pt>
    <dgm:pt modelId="{92CE6C2F-72B2-4D78-97B6-70ABE0092488}" type="sibTrans" cxnId="{3D2F773F-AE14-439E-A205-69316BA8B436}">
      <dgm:prSet/>
      <dgm:spPr/>
      <dgm:t>
        <a:bodyPr/>
        <a:lstStyle/>
        <a:p>
          <a:endParaRPr lang="en-US"/>
        </a:p>
      </dgm:t>
    </dgm:pt>
    <dgm:pt modelId="{116BD68B-F63E-4681-8300-33276A0ADAC8}">
      <dgm:prSet/>
      <dgm:spPr/>
      <dgm:t>
        <a:bodyPr/>
        <a:lstStyle/>
        <a:p>
          <a:r>
            <a:rPr lang="tr-TR"/>
            <a:t>xs (&lt;=576px), sm (&gt;=576px), md (&gt;=768px), lg (&gt;=992px) veya xl (&gt;=1200px))</a:t>
          </a:r>
          <a:endParaRPr lang="en-US"/>
        </a:p>
      </dgm:t>
    </dgm:pt>
    <dgm:pt modelId="{1211219F-8DC0-4BB3-A188-D1C447C0F979}" type="parTrans" cxnId="{53D03858-828F-42E3-8615-C05A8E12DB7F}">
      <dgm:prSet/>
      <dgm:spPr/>
      <dgm:t>
        <a:bodyPr/>
        <a:lstStyle/>
        <a:p>
          <a:endParaRPr lang="en-US"/>
        </a:p>
      </dgm:t>
    </dgm:pt>
    <dgm:pt modelId="{F1EB4588-A784-41A2-82D0-476CE115408E}" type="sibTrans" cxnId="{53D03858-828F-42E3-8615-C05A8E12DB7F}">
      <dgm:prSet/>
      <dgm:spPr/>
      <dgm:t>
        <a:bodyPr/>
        <a:lstStyle/>
        <a:p>
          <a:endParaRPr lang="en-US"/>
        </a:p>
      </dgm:t>
    </dgm:pt>
    <dgm:pt modelId="{ED588CB8-FF5F-4A2C-9381-670AB6D305A5}">
      <dgm:prSet/>
      <dgm:spPr/>
      <dgm:t>
        <a:bodyPr/>
        <a:lstStyle/>
        <a:p>
          <a:r>
            <a:rPr lang="tr-TR"/>
            <a:t>Sınıflar şu biçimde kullanılır:</a:t>
          </a:r>
          <a:endParaRPr lang="en-US"/>
        </a:p>
      </dgm:t>
    </dgm:pt>
    <dgm:pt modelId="{8E43651A-797F-401B-9063-812DADEA297D}" type="parTrans" cxnId="{2AF99A00-A86A-476E-976C-30B654C89DB3}">
      <dgm:prSet/>
      <dgm:spPr/>
      <dgm:t>
        <a:bodyPr/>
        <a:lstStyle/>
        <a:p>
          <a:endParaRPr lang="en-US"/>
        </a:p>
      </dgm:t>
    </dgm:pt>
    <dgm:pt modelId="{4B81181E-F4A3-438E-A6C9-869B76D23932}" type="sibTrans" cxnId="{2AF99A00-A86A-476E-976C-30B654C89DB3}">
      <dgm:prSet/>
      <dgm:spPr/>
      <dgm:t>
        <a:bodyPr/>
        <a:lstStyle/>
        <a:p>
          <a:endParaRPr lang="en-US"/>
        </a:p>
      </dgm:t>
    </dgm:pt>
    <dgm:pt modelId="{984192C0-8C24-479D-B0AE-3E6CC3EC7934}">
      <dgm:prSet/>
      <dgm:spPr/>
      <dgm:t>
        <a:bodyPr/>
        <a:lstStyle/>
        <a:p>
          <a:r>
            <a:rPr lang="tr-TR"/>
            <a:t>xs için {özellik}{yan}-{boyut} ve sm, md, lg ve xl için {özellik}{yan}-{kesme noktası}-{boyut}.</a:t>
          </a:r>
          <a:endParaRPr lang="en-US"/>
        </a:p>
      </dgm:t>
    </dgm:pt>
    <dgm:pt modelId="{C234E705-E573-4C5A-9002-11BEF56C3FE3}" type="parTrans" cxnId="{A16A2E10-C159-48FD-BDDA-FEFFAA7B15C1}">
      <dgm:prSet/>
      <dgm:spPr/>
      <dgm:t>
        <a:bodyPr/>
        <a:lstStyle/>
        <a:p>
          <a:endParaRPr lang="en-US"/>
        </a:p>
      </dgm:t>
    </dgm:pt>
    <dgm:pt modelId="{31C5C80F-9C66-4392-82DB-B5B71105E228}" type="sibTrans" cxnId="{A16A2E10-C159-48FD-BDDA-FEFFAA7B15C1}">
      <dgm:prSet/>
      <dgm:spPr/>
      <dgm:t>
        <a:bodyPr/>
        <a:lstStyle/>
        <a:p>
          <a:endParaRPr lang="en-US"/>
        </a:p>
      </dgm:t>
    </dgm:pt>
    <dgm:pt modelId="{22390D34-94BA-4C64-894B-82A7C2FC7CDD}">
      <dgm:prSet/>
      <dgm:spPr/>
      <dgm:t>
        <a:bodyPr/>
        <a:lstStyle/>
        <a:p>
          <a:r>
            <a:rPr lang="tr-TR"/>
            <a:t>m - marjı ayarlar</a:t>
          </a:r>
          <a:endParaRPr lang="en-US"/>
        </a:p>
      </dgm:t>
    </dgm:pt>
    <dgm:pt modelId="{B075F355-0001-4E4C-B9A0-84E1EE6E4370}" type="parTrans" cxnId="{AA508A05-7BC1-40EA-97FD-2057AEC66C97}">
      <dgm:prSet/>
      <dgm:spPr/>
      <dgm:t>
        <a:bodyPr/>
        <a:lstStyle/>
        <a:p>
          <a:endParaRPr lang="en-US"/>
        </a:p>
      </dgm:t>
    </dgm:pt>
    <dgm:pt modelId="{177512CF-986E-4468-8356-BB5E42443BD2}" type="sibTrans" cxnId="{AA508A05-7BC1-40EA-97FD-2057AEC66C97}">
      <dgm:prSet/>
      <dgm:spPr/>
      <dgm:t>
        <a:bodyPr/>
        <a:lstStyle/>
        <a:p>
          <a:endParaRPr lang="en-US"/>
        </a:p>
      </dgm:t>
    </dgm:pt>
    <dgm:pt modelId="{1BA2C44A-8671-47ED-932B-81400E16C88B}">
      <dgm:prSet/>
      <dgm:spPr/>
      <dgm:t>
        <a:bodyPr/>
        <a:lstStyle/>
        <a:p>
          <a:r>
            <a:rPr lang="tr-TR"/>
            <a:t>p - dolguyu ayarlar</a:t>
          </a:r>
          <a:endParaRPr lang="en-US"/>
        </a:p>
      </dgm:t>
    </dgm:pt>
    <dgm:pt modelId="{89F62F1B-A27C-4C44-A37D-3FE488E3781F}" type="parTrans" cxnId="{888FC732-D978-4090-8D86-0A58484F153F}">
      <dgm:prSet/>
      <dgm:spPr/>
      <dgm:t>
        <a:bodyPr/>
        <a:lstStyle/>
        <a:p>
          <a:endParaRPr lang="en-US"/>
        </a:p>
      </dgm:t>
    </dgm:pt>
    <dgm:pt modelId="{75F389BF-377B-4DA8-A544-7FB74197EF92}" type="sibTrans" cxnId="{888FC732-D978-4090-8D86-0A58484F153F}">
      <dgm:prSet/>
      <dgm:spPr/>
      <dgm:t>
        <a:bodyPr/>
        <a:lstStyle/>
        <a:p>
          <a:endParaRPr lang="en-US"/>
        </a:p>
      </dgm:t>
    </dgm:pt>
    <dgm:pt modelId="{0AE3794E-F2EA-4576-ADF0-930E477B2380}">
      <dgm:prSet/>
      <dgm:spPr/>
      <dgm:t>
        <a:bodyPr/>
        <a:lstStyle/>
        <a:p>
          <a:r>
            <a:rPr lang="tr-TR"/>
            <a:t>t - kenar boşluğunu veya dolgu üstünü ayarlar</a:t>
          </a:r>
          <a:endParaRPr lang="en-US"/>
        </a:p>
      </dgm:t>
    </dgm:pt>
    <dgm:pt modelId="{94E0CADE-AD4C-49DF-A79E-82D0B7D3BF96}" type="parTrans" cxnId="{AC74D023-DF7C-43C1-B992-825C1209BAD3}">
      <dgm:prSet/>
      <dgm:spPr/>
      <dgm:t>
        <a:bodyPr/>
        <a:lstStyle/>
        <a:p>
          <a:endParaRPr lang="en-US"/>
        </a:p>
      </dgm:t>
    </dgm:pt>
    <dgm:pt modelId="{C599B8B9-B7B6-4696-B0CE-B8CF66BCE56E}" type="sibTrans" cxnId="{AC74D023-DF7C-43C1-B992-825C1209BAD3}">
      <dgm:prSet/>
      <dgm:spPr/>
      <dgm:t>
        <a:bodyPr/>
        <a:lstStyle/>
        <a:p>
          <a:endParaRPr lang="en-US"/>
        </a:p>
      </dgm:t>
    </dgm:pt>
    <dgm:pt modelId="{C4CA86DF-283B-439B-B619-9D84745FAE0F}">
      <dgm:prSet/>
      <dgm:spPr/>
      <dgm:t>
        <a:bodyPr/>
        <a:lstStyle/>
        <a:p>
          <a:r>
            <a:rPr lang="tr-TR"/>
            <a:t>b - kenar boşluğunu veya alt boşluğu ayarlar</a:t>
          </a:r>
          <a:endParaRPr lang="en-US"/>
        </a:p>
      </dgm:t>
    </dgm:pt>
    <dgm:pt modelId="{853AF6FD-9DD4-4342-A624-3E6862C09480}" type="parTrans" cxnId="{90CB1D6A-40AD-48C4-AA43-4E31999DF04B}">
      <dgm:prSet/>
      <dgm:spPr/>
      <dgm:t>
        <a:bodyPr/>
        <a:lstStyle/>
        <a:p>
          <a:endParaRPr lang="en-US"/>
        </a:p>
      </dgm:t>
    </dgm:pt>
    <dgm:pt modelId="{F0EE480D-4DD1-4398-8172-5189D3D3B4C3}" type="sibTrans" cxnId="{90CB1D6A-40AD-48C4-AA43-4E31999DF04B}">
      <dgm:prSet/>
      <dgm:spPr/>
      <dgm:t>
        <a:bodyPr/>
        <a:lstStyle/>
        <a:p>
          <a:endParaRPr lang="en-US"/>
        </a:p>
      </dgm:t>
    </dgm:pt>
    <dgm:pt modelId="{151FC0D8-EE73-48FA-A6AD-19A9E56DB9AF}">
      <dgm:prSet/>
      <dgm:spPr/>
      <dgm:t>
        <a:bodyPr/>
        <a:lstStyle/>
        <a:p>
          <a:r>
            <a:rPr lang="tr-TR"/>
            <a:t>l - sol kenar boşluğunu veya sol doldurmayı ayarlar</a:t>
          </a:r>
          <a:endParaRPr lang="en-US"/>
        </a:p>
      </dgm:t>
    </dgm:pt>
    <dgm:pt modelId="{81256AA6-C33B-4A3D-8616-3B56286905BD}" type="parTrans" cxnId="{6213B03D-074C-462D-85E5-BF93746687E5}">
      <dgm:prSet/>
      <dgm:spPr/>
      <dgm:t>
        <a:bodyPr/>
        <a:lstStyle/>
        <a:p>
          <a:endParaRPr lang="en-US"/>
        </a:p>
      </dgm:t>
    </dgm:pt>
    <dgm:pt modelId="{D8E98074-FDE4-4A95-9D2D-6774C3593CDF}" type="sibTrans" cxnId="{6213B03D-074C-462D-85E5-BF93746687E5}">
      <dgm:prSet/>
      <dgm:spPr/>
      <dgm:t>
        <a:bodyPr/>
        <a:lstStyle/>
        <a:p>
          <a:endParaRPr lang="en-US"/>
        </a:p>
      </dgm:t>
    </dgm:pt>
    <dgm:pt modelId="{1C18846E-841B-4D9B-A548-48E563C50A06}">
      <dgm:prSet/>
      <dgm:spPr/>
      <dgm:t>
        <a:bodyPr/>
        <a:lstStyle/>
        <a:p>
          <a:r>
            <a:rPr lang="tr-TR"/>
            <a:t>r - sağ kenar boşluğunu veya sağ dolguyu ayarlar</a:t>
          </a:r>
          <a:endParaRPr lang="en-US"/>
        </a:p>
      </dgm:t>
    </dgm:pt>
    <dgm:pt modelId="{66483CD7-B1DA-4189-B81C-B5666C459B29}" type="parTrans" cxnId="{0595A73D-3A44-4A29-9FDA-6C779F12348D}">
      <dgm:prSet/>
      <dgm:spPr/>
      <dgm:t>
        <a:bodyPr/>
        <a:lstStyle/>
        <a:p>
          <a:endParaRPr lang="en-US"/>
        </a:p>
      </dgm:t>
    </dgm:pt>
    <dgm:pt modelId="{5CCF8328-5E13-4CC0-95D5-A6BA8860A3DF}" type="sibTrans" cxnId="{0595A73D-3A44-4A29-9FDA-6C779F12348D}">
      <dgm:prSet/>
      <dgm:spPr/>
      <dgm:t>
        <a:bodyPr/>
        <a:lstStyle/>
        <a:p>
          <a:endParaRPr lang="en-US"/>
        </a:p>
      </dgm:t>
    </dgm:pt>
    <dgm:pt modelId="{103A8218-CADE-42E0-9DF2-F9FEEDF62901}">
      <dgm:prSet/>
      <dgm:spPr/>
      <dgm:t>
        <a:bodyPr/>
        <a:lstStyle/>
        <a:p>
          <a:r>
            <a:rPr lang="tr-TR"/>
            <a:t>x - hem sol dolguyu hem de sağ dolguyu veya sol kenar boşluğu ve sağ kenar boşluğunu ayarlar</a:t>
          </a:r>
          <a:endParaRPr lang="en-US"/>
        </a:p>
      </dgm:t>
    </dgm:pt>
    <dgm:pt modelId="{8C152F7D-79C0-4158-ADFC-D91B60AFE316}" type="parTrans" cxnId="{5A7FEAD4-43B1-45BD-B6BF-BB8FEEC34994}">
      <dgm:prSet/>
      <dgm:spPr/>
      <dgm:t>
        <a:bodyPr/>
        <a:lstStyle/>
        <a:p>
          <a:endParaRPr lang="en-US"/>
        </a:p>
      </dgm:t>
    </dgm:pt>
    <dgm:pt modelId="{61F81194-F257-4D7B-985E-E9A9D9E2133E}" type="sibTrans" cxnId="{5A7FEAD4-43B1-45BD-B6BF-BB8FEEC34994}">
      <dgm:prSet/>
      <dgm:spPr/>
      <dgm:t>
        <a:bodyPr/>
        <a:lstStyle/>
        <a:p>
          <a:endParaRPr lang="en-US"/>
        </a:p>
      </dgm:t>
    </dgm:pt>
    <dgm:pt modelId="{B3A68295-69EA-470D-9E20-ED70F1DD73D8}">
      <dgm:prSet/>
      <dgm:spPr/>
      <dgm:t>
        <a:bodyPr/>
        <a:lstStyle/>
        <a:p>
          <a:r>
            <a:rPr lang="tr-TR"/>
            <a:t>y - hem üst hem de alt dolgu veya kenar boşluğu üst ve kenar boşluğu alt öğelerini ayarlar</a:t>
          </a:r>
          <a:endParaRPr lang="en-US"/>
        </a:p>
      </dgm:t>
    </dgm:pt>
    <dgm:pt modelId="{D4C3BFEB-BED7-42C5-84CD-54917DF213A9}" type="parTrans" cxnId="{0EB39998-87DB-4216-A7A3-B5F62D09C3DB}">
      <dgm:prSet/>
      <dgm:spPr/>
      <dgm:t>
        <a:bodyPr/>
        <a:lstStyle/>
        <a:p>
          <a:endParaRPr lang="en-US"/>
        </a:p>
      </dgm:t>
    </dgm:pt>
    <dgm:pt modelId="{AC0C7372-8749-4BBB-8051-D5C662AC2D13}" type="sibTrans" cxnId="{0EB39998-87DB-4216-A7A3-B5F62D09C3DB}">
      <dgm:prSet/>
      <dgm:spPr/>
      <dgm:t>
        <a:bodyPr/>
        <a:lstStyle/>
        <a:p>
          <a:endParaRPr lang="en-US"/>
        </a:p>
      </dgm:t>
    </dgm:pt>
    <dgm:pt modelId="{93C6AF19-243D-4C92-8886-1D3EFF95ED52}">
      <dgm:prSet/>
      <dgm:spPr/>
      <dgm:t>
        <a:bodyPr/>
        <a:lstStyle/>
        <a:p>
          <a:r>
            <a:rPr lang="tr-TR"/>
            <a:t>boş - öğenin tüm 4 tarafında bir kenar boşluğu veya dolgu ayarlar</a:t>
          </a:r>
          <a:endParaRPr lang="en-US"/>
        </a:p>
      </dgm:t>
    </dgm:pt>
    <dgm:pt modelId="{70F9BF80-67FA-4ED3-B1C9-0F5B3641A91B}" type="parTrans" cxnId="{4B50A89B-B91A-4090-8D88-C78B1A6A2CDA}">
      <dgm:prSet/>
      <dgm:spPr/>
      <dgm:t>
        <a:bodyPr/>
        <a:lstStyle/>
        <a:p>
          <a:endParaRPr lang="en-US"/>
        </a:p>
      </dgm:t>
    </dgm:pt>
    <dgm:pt modelId="{48F4BC61-A6BE-4733-89B3-C172376B5892}" type="sibTrans" cxnId="{4B50A89B-B91A-4090-8D88-C78B1A6A2CDA}">
      <dgm:prSet/>
      <dgm:spPr/>
      <dgm:t>
        <a:bodyPr/>
        <a:lstStyle/>
        <a:p>
          <a:endParaRPr lang="en-US"/>
        </a:p>
      </dgm:t>
    </dgm:pt>
    <dgm:pt modelId="{DE830FC2-5AA4-4B8B-88CC-9EC19B734A5C}">
      <dgm:prSet/>
      <dgm:spPr/>
      <dgm:t>
        <a:bodyPr/>
        <a:lstStyle/>
        <a:p>
          <a:r>
            <a:rPr lang="tr-TR"/>
            <a:t>0 - kenar boşluğunu veya dolguyu 0'a ayarlar</a:t>
          </a:r>
          <a:endParaRPr lang="en-US"/>
        </a:p>
      </dgm:t>
    </dgm:pt>
    <dgm:pt modelId="{5E184B00-81D6-41A1-93F9-4ED11049E235}" type="parTrans" cxnId="{8B227C81-26C0-4F1A-B672-A8DEB484E912}">
      <dgm:prSet/>
      <dgm:spPr/>
      <dgm:t>
        <a:bodyPr/>
        <a:lstStyle/>
        <a:p>
          <a:endParaRPr lang="en-US"/>
        </a:p>
      </dgm:t>
    </dgm:pt>
    <dgm:pt modelId="{DB75A467-71B4-4D85-81D9-8AE61019F55B}" type="sibTrans" cxnId="{8B227C81-26C0-4F1A-B672-A8DEB484E912}">
      <dgm:prSet/>
      <dgm:spPr/>
      <dgm:t>
        <a:bodyPr/>
        <a:lstStyle/>
        <a:p>
          <a:endParaRPr lang="en-US"/>
        </a:p>
      </dgm:t>
    </dgm:pt>
    <dgm:pt modelId="{8D0C360A-9B0D-45E6-9DCE-97F2499AF4B7}">
      <dgm:prSet/>
      <dgm:spPr/>
      <dgm:t>
        <a:bodyPr/>
        <a:lstStyle/>
        <a:p>
          <a:r>
            <a:rPr lang="tr-TR"/>
            <a:t>1 - kenar boşluğunu veya dolguyu .25rem olarak ayarlar (yazı tipi boyutu 16 piksel ise 4 piksel)</a:t>
          </a:r>
          <a:endParaRPr lang="en-US"/>
        </a:p>
      </dgm:t>
    </dgm:pt>
    <dgm:pt modelId="{D9B38277-A50B-4BC0-BF31-3A788CCF5E80}" type="parTrans" cxnId="{43283389-4F35-4C18-9244-6E818A08E7A0}">
      <dgm:prSet/>
      <dgm:spPr/>
      <dgm:t>
        <a:bodyPr/>
        <a:lstStyle/>
        <a:p>
          <a:endParaRPr lang="en-US"/>
        </a:p>
      </dgm:t>
    </dgm:pt>
    <dgm:pt modelId="{269DBF72-055C-49B4-A793-A1026D8BFF04}" type="sibTrans" cxnId="{43283389-4F35-4C18-9244-6E818A08E7A0}">
      <dgm:prSet/>
      <dgm:spPr/>
      <dgm:t>
        <a:bodyPr/>
        <a:lstStyle/>
        <a:p>
          <a:endParaRPr lang="en-US"/>
        </a:p>
      </dgm:t>
    </dgm:pt>
    <dgm:pt modelId="{BEDD3A77-C151-4029-8EFD-8B7ADE1062BA}">
      <dgm:prSet/>
      <dgm:spPr/>
      <dgm:t>
        <a:bodyPr/>
        <a:lstStyle/>
        <a:p>
          <a:r>
            <a:rPr lang="tr-TR"/>
            <a:t>2 - kenar boşluğunu veya dolguyu .5rem olarak ayarlar (yazı tipi boyutu 16 piksel ise 8 piksel)</a:t>
          </a:r>
          <a:endParaRPr lang="en-US"/>
        </a:p>
      </dgm:t>
    </dgm:pt>
    <dgm:pt modelId="{5D9D0E41-1971-4E1B-8CEA-9F67F41F16EE}" type="parTrans" cxnId="{5D337336-914E-44A5-B5FF-81B8386F04C0}">
      <dgm:prSet/>
      <dgm:spPr/>
      <dgm:t>
        <a:bodyPr/>
        <a:lstStyle/>
        <a:p>
          <a:endParaRPr lang="en-US"/>
        </a:p>
      </dgm:t>
    </dgm:pt>
    <dgm:pt modelId="{F2F193EA-339D-4B84-B054-D6D8F258F674}" type="sibTrans" cxnId="{5D337336-914E-44A5-B5FF-81B8386F04C0}">
      <dgm:prSet/>
      <dgm:spPr/>
      <dgm:t>
        <a:bodyPr/>
        <a:lstStyle/>
        <a:p>
          <a:endParaRPr lang="en-US"/>
        </a:p>
      </dgm:t>
    </dgm:pt>
    <dgm:pt modelId="{F6F4F1B8-D158-42EF-8917-A308CF3C837D}">
      <dgm:prSet/>
      <dgm:spPr/>
      <dgm:t>
        <a:bodyPr/>
        <a:lstStyle/>
        <a:p>
          <a:r>
            <a:rPr lang="tr-TR"/>
            <a:t>3 - kenar boşluğunu veya dolguyu 1rem olarak ayarlar (yazı tipi boyutu 16 piksel ise 16 piksel)</a:t>
          </a:r>
          <a:endParaRPr lang="en-US"/>
        </a:p>
      </dgm:t>
    </dgm:pt>
    <dgm:pt modelId="{82F0803D-F48A-4368-AD53-8EB807BD11BC}" type="parTrans" cxnId="{A96F9BEE-E0D4-4B9C-81DA-E0E9B25C70F1}">
      <dgm:prSet/>
      <dgm:spPr/>
      <dgm:t>
        <a:bodyPr/>
        <a:lstStyle/>
        <a:p>
          <a:endParaRPr lang="en-US"/>
        </a:p>
      </dgm:t>
    </dgm:pt>
    <dgm:pt modelId="{AF9BA79D-10EC-450A-9314-3D379FED2B24}" type="sibTrans" cxnId="{A96F9BEE-E0D4-4B9C-81DA-E0E9B25C70F1}">
      <dgm:prSet/>
      <dgm:spPr/>
      <dgm:t>
        <a:bodyPr/>
        <a:lstStyle/>
        <a:p>
          <a:endParaRPr lang="en-US"/>
        </a:p>
      </dgm:t>
    </dgm:pt>
    <dgm:pt modelId="{840DE489-5191-4417-A8DA-3664128BAF71}">
      <dgm:prSet/>
      <dgm:spPr/>
      <dgm:t>
        <a:bodyPr/>
        <a:lstStyle/>
        <a:p>
          <a:r>
            <a:rPr lang="tr-TR"/>
            <a:t>4 - kenar boşluğunu veya dolguyu 1.5rem olarak ayarlar (yazı tipi boyutu 16 piksel ise 24 piksel)</a:t>
          </a:r>
          <a:endParaRPr lang="en-US"/>
        </a:p>
      </dgm:t>
    </dgm:pt>
    <dgm:pt modelId="{D23D7FC4-7BFF-4972-88BE-D35DDE0FD3A3}" type="parTrans" cxnId="{3CE16604-DA3F-440F-9893-C350F55AEBBE}">
      <dgm:prSet/>
      <dgm:spPr/>
      <dgm:t>
        <a:bodyPr/>
        <a:lstStyle/>
        <a:p>
          <a:endParaRPr lang="en-US"/>
        </a:p>
      </dgm:t>
    </dgm:pt>
    <dgm:pt modelId="{B3C260DB-6F8C-4AA1-990F-2749F405DFB3}" type="sibTrans" cxnId="{3CE16604-DA3F-440F-9893-C350F55AEBBE}">
      <dgm:prSet/>
      <dgm:spPr/>
      <dgm:t>
        <a:bodyPr/>
        <a:lstStyle/>
        <a:p>
          <a:endParaRPr lang="en-US"/>
        </a:p>
      </dgm:t>
    </dgm:pt>
    <dgm:pt modelId="{14B710D7-D8E0-43BE-98B8-075D15438E8B}">
      <dgm:prSet/>
      <dgm:spPr/>
      <dgm:t>
        <a:bodyPr/>
        <a:lstStyle/>
        <a:p>
          <a:r>
            <a:rPr lang="tr-TR"/>
            <a:t>5 - kenar boşluğunu veya dolguyu 3rem olarak ayarlar (yazı tipi boyutu 16 piksel ise 48 piksel)</a:t>
          </a:r>
          <a:endParaRPr lang="en-US"/>
        </a:p>
      </dgm:t>
    </dgm:pt>
    <dgm:pt modelId="{DF1DBE2F-F885-4270-82DF-07D1C92757A3}" type="parTrans" cxnId="{7FB5D816-2014-4F5A-964E-0E53CF9D1525}">
      <dgm:prSet/>
      <dgm:spPr/>
      <dgm:t>
        <a:bodyPr/>
        <a:lstStyle/>
        <a:p>
          <a:endParaRPr lang="en-US"/>
        </a:p>
      </dgm:t>
    </dgm:pt>
    <dgm:pt modelId="{2D867B1D-AA95-48D3-A73E-227431BAA30C}" type="sibTrans" cxnId="{7FB5D816-2014-4F5A-964E-0E53CF9D1525}">
      <dgm:prSet/>
      <dgm:spPr/>
      <dgm:t>
        <a:bodyPr/>
        <a:lstStyle/>
        <a:p>
          <a:endParaRPr lang="en-US"/>
        </a:p>
      </dgm:t>
    </dgm:pt>
    <dgm:pt modelId="{07FACBC1-5532-40CC-A0E0-7D9D5D057086}">
      <dgm:prSet/>
      <dgm:spPr/>
      <dgm:t>
        <a:bodyPr/>
        <a:lstStyle/>
        <a:p>
          <a:r>
            <a:rPr lang="tr-TR"/>
            <a:t>auto - kenar boşluğunu otomatik olarak ayarlar</a:t>
          </a:r>
          <a:endParaRPr lang="en-US"/>
        </a:p>
      </dgm:t>
    </dgm:pt>
    <dgm:pt modelId="{E6B4C809-BE36-4077-915A-4C8097517581}" type="parTrans" cxnId="{7DFA8F3E-795F-4CD6-A57E-2B42E5CFC462}">
      <dgm:prSet/>
      <dgm:spPr/>
      <dgm:t>
        <a:bodyPr/>
        <a:lstStyle/>
        <a:p>
          <a:endParaRPr lang="en-US"/>
        </a:p>
      </dgm:t>
    </dgm:pt>
    <dgm:pt modelId="{7131E4BE-2EB5-4AEA-A5A3-23D77CFDFDFA}" type="sibTrans" cxnId="{7DFA8F3E-795F-4CD6-A57E-2B42E5CFC462}">
      <dgm:prSet/>
      <dgm:spPr/>
      <dgm:t>
        <a:bodyPr/>
        <a:lstStyle/>
        <a:p>
          <a:endParaRPr lang="en-US"/>
        </a:p>
      </dgm:t>
    </dgm:pt>
    <dgm:pt modelId="{4BE591C1-CC3A-9D48-BEE9-8832DA411F1D}" type="pres">
      <dgm:prSet presAssocID="{72BEF2FD-985F-4241-BDCC-C52C97C9F7E5}" presName="vert0" presStyleCnt="0">
        <dgm:presLayoutVars>
          <dgm:dir/>
          <dgm:animOne val="branch"/>
          <dgm:animLvl val="lvl"/>
        </dgm:presLayoutVars>
      </dgm:prSet>
      <dgm:spPr/>
    </dgm:pt>
    <dgm:pt modelId="{6A651315-7FA3-B046-AD12-5F0BF7950175}" type="pres">
      <dgm:prSet presAssocID="{2342B9FF-BE96-49E6-B1D1-F3A11285CFC4}" presName="thickLine" presStyleLbl="alignNode1" presStyleIdx="0" presStyleCnt="20"/>
      <dgm:spPr/>
    </dgm:pt>
    <dgm:pt modelId="{37DC36C9-2D23-314B-83BF-E7F6D35E8168}" type="pres">
      <dgm:prSet presAssocID="{2342B9FF-BE96-49E6-B1D1-F3A11285CFC4}" presName="horz1" presStyleCnt="0"/>
      <dgm:spPr/>
    </dgm:pt>
    <dgm:pt modelId="{EE29B13D-F2BF-784B-9B92-C8C05073DD51}" type="pres">
      <dgm:prSet presAssocID="{2342B9FF-BE96-49E6-B1D1-F3A11285CFC4}" presName="tx1" presStyleLbl="revTx" presStyleIdx="0" presStyleCnt="20"/>
      <dgm:spPr/>
    </dgm:pt>
    <dgm:pt modelId="{1FFA5A5B-DF0C-874C-B6A8-F904A3B83013}" type="pres">
      <dgm:prSet presAssocID="{2342B9FF-BE96-49E6-B1D1-F3A11285CFC4}" presName="vert1" presStyleCnt="0"/>
      <dgm:spPr/>
    </dgm:pt>
    <dgm:pt modelId="{638E5BD9-90A5-4842-A850-1F06FF7DE5A0}" type="pres">
      <dgm:prSet presAssocID="{116BD68B-F63E-4681-8300-33276A0ADAC8}" presName="thickLine" presStyleLbl="alignNode1" presStyleIdx="1" presStyleCnt="20"/>
      <dgm:spPr/>
    </dgm:pt>
    <dgm:pt modelId="{69355D48-B0DF-2B41-BF69-4B89C3D1C8F6}" type="pres">
      <dgm:prSet presAssocID="{116BD68B-F63E-4681-8300-33276A0ADAC8}" presName="horz1" presStyleCnt="0"/>
      <dgm:spPr/>
    </dgm:pt>
    <dgm:pt modelId="{30C00DE8-112A-8A44-8A20-73351C532309}" type="pres">
      <dgm:prSet presAssocID="{116BD68B-F63E-4681-8300-33276A0ADAC8}" presName="tx1" presStyleLbl="revTx" presStyleIdx="1" presStyleCnt="20"/>
      <dgm:spPr/>
    </dgm:pt>
    <dgm:pt modelId="{FCBD7A88-C69C-4942-BE99-1B39CB0AC531}" type="pres">
      <dgm:prSet presAssocID="{116BD68B-F63E-4681-8300-33276A0ADAC8}" presName="vert1" presStyleCnt="0"/>
      <dgm:spPr/>
    </dgm:pt>
    <dgm:pt modelId="{597D91AA-4658-AD42-9576-E93B0992A56D}" type="pres">
      <dgm:prSet presAssocID="{ED588CB8-FF5F-4A2C-9381-670AB6D305A5}" presName="thickLine" presStyleLbl="alignNode1" presStyleIdx="2" presStyleCnt="20"/>
      <dgm:spPr/>
    </dgm:pt>
    <dgm:pt modelId="{56DFC9D6-D792-444C-9099-8804FE197F6D}" type="pres">
      <dgm:prSet presAssocID="{ED588CB8-FF5F-4A2C-9381-670AB6D305A5}" presName="horz1" presStyleCnt="0"/>
      <dgm:spPr/>
    </dgm:pt>
    <dgm:pt modelId="{D7555C78-8732-3146-A30A-E128B96E7BE4}" type="pres">
      <dgm:prSet presAssocID="{ED588CB8-FF5F-4A2C-9381-670AB6D305A5}" presName="tx1" presStyleLbl="revTx" presStyleIdx="2" presStyleCnt="20"/>
      <dgm:spPr/>
    </dgm:pt>
    <dgm:pt modelId="{88BB0F21-350A-DD48-8657-EE459E1C84F2}" type="pres">
      <dgm:prSet presAssocID="{ED588CB8-FF5F-4A2C-9381-670AB6D305A5}" presName="vert1" presStyleCnt="0"/>
      <dgm:spPr/>
    </dgm:pt>
    <dgm:pt modelId="{3D02DF18-FE45-1D4D-AD90-43911762702E}" type="pres">
      <dgm:prSet presAssocID="{984192C0-8C24-479D-B0AE-3E6CC3EC7934}" presName="thickLine" presStyleLbl="alignNode1" presStyleIdx="3" presStyleCnt="20"/>
      <dgm:spPr/>
    </dgm:pt>
    <dgm:pt modelId="{F5115B9C-FF87-6B46-8FB5-08E58E3F2309}" type="pres">
      <dgm:prSet presAssocID="{984192C0-8C24-479D-B0AE-3E6CC3EC7934}" presName="horz1" presStyleCnt="0"/>
      <dgm:spPr/>
    </dgm:pt>
    <dgm:pt modelId="{434E9DC8-34E5-A64D-9C6D-9A900D6A714B}" type="pres">
      <dgm:prSet presAssocID="{984192C0-8C24-479D-B0AE-3E6CC3EC7934}" presName="tx1" presStyleLbl="revTx" presStyleIdx="3" presStyleCnt="20"/>
      <dgm:spPr/>
    </dgm:pt>
    <dgm:pt modelId="{85FF5128-CF0F-8D4F-8AD3-B5EBCFF02804}" type="pres">
      <dgm:prSet presAssocID="{984192C0-8C24-479D-B0AE-3E6CC3EC7934}" presName="vert1" presStyleCnt="0"/>
      <dgm:spPr/>
    </dgm:pt>
    <dgm:pt modelId="{109C377C-23D1-6E45-96DF-522CEAA5F780}" type="pres">
      <dgm:prSet presAssocID="{22390D34-94BA-4C64-894B-82A7C2FC7CDD}" presName="thickLine" presStyleLbl="alignNode1" presStyleIdx="4" presStyleCnt="20"/>
      <dgm:spPr/>
    </dgm:pt>
    <dgm:pt modelId="{6EBF37A0-E66B-8A47-A6EB-84697C2C970E}" type="pres">
      <dgm:prSet presAssocID="{22390D34-94BA-4C64-894B-82A7C2FC7CDD}" presName="horz1" presStyleCnt="0"/>
      <dgm:spPr/>
    </dgm:pt>
    <dgm:pt modelId="{83A220DB-4C99-3746-8383-DAFB40CE618A}" type="pres">
      <dgm:prSet presAssocID="{22390D34-94BA-4C64-894B-82A7C2FC7CDD}" presName="tx1" presStyleLbl="revTx" presStyleIdx="4" presStyleCnt="20"/>
      <dgm:spPr/>
    </dgm:pt>
    <dgm:pt modelId="{8442AF60-AF15-744E-82CE-414D19924E1E}" type="pres">
      <dgm:prSet presAssocID="{22390D34-94BA-4C64-894B-82A7C2FC7CDD}" presName="vert1" presStyleCnt="0"/>
      <dgm:spPr/>
    </dgm:pt>
    <dgm:pt modelId="{DFE3DF01-B21B-BF42-934E-E015F57FE5FA}" type="pres">
      <dgm:prSet presAssocID="{1BA2C44A-8671-47ED-932B-81400E16C88B}" presName="thickLine" presStyleLbl="alignNode1" presStyleIdx="5" presStyleCnt="20"/>
      <dgm:spPr/>
    </dgm:pt>
    <dgm:pt modelId="{DFF6AC36-81A8-714C-A775-0E4E8577A8ED}" type="pres">
      <dgm:prSet presAssocID="{1BA2C44A-8671-47ED-932B-81400E16C88B}" presName="horz1" presStyleCnt="0"/>
      <dgm:spPr/>
    </dgm:pt>
    <dgm:pt modelId="{112D7E54-F2FC-114F-B985-81BC2D0A4C63}" type="pres">
      <dgm:prSet presAssocID="{1BA2C44A-8671-47ED-932B-81400E16C88B}" presName="tx1" presStyleLbl="revTx" presStyleIdx="5" presStyleCnt="20"/>
      <dgm:spPr/>
    </dgm:pt>
    <dgm:pt modelId="{9603EF8A-997B-114F-84E9-C05E6485BD57}" type="pres">
      <dgm:prSet presAssocID="{1BA2C44A-8671-47ED-932B-81400E16C88B}" presName="vert1" presStyleCnt="0"/>
      <dgm:spPr/>
    </dgm:pt>
    <dgm:pt modelId="{BE006062-1106-6446-8654-D004B0588138}" type="pres">
      <dgm:prSet presAssocID="{0AE3794E-F2EA-4576-ADF0-930E477B2380}" presName="thickLine" presStyleLbl="alignNode1" presStyleIdx="6" presStyleCnt="20"/>
      <dgm:spPr/>
    </dgm:pt>
    <dgm:pt modelId="{15ECB9D0-0FF6-6449-A47F-1A44ACE78E71}" type="pres">
      <dgm:prSet presAssocID="{0AE3794E-F2EA-4576-ADF0-930E477B2380}" presName="horz1" presStyleCnt="0"/>
      <dgm:spPr/>
    </dgm:pt>
    <dgm:pt modelId="{900DF33D-31C1-EA42-A567-A0AEF916FE53}" type="pres">
      <dgm:prSet presAssocID="{0AE3794E-F2EA-4576-ADF0-930E477B2380}" presName="tx1" presStyleLbl="revTx" presStyleIdx="6" presStyleCnt="20"/>
      <dgm:spPr/>
    </dgm:pt>
    <dgm:pt modelId="{FCC1411E-F06B-2341-97BA-D49E7FA2AA08}" type="pres">
      <dgm:prSet presAssocID="{0AE3794E-F2EA-4576-ADF0-930E477B2380}" presName="vert1" presStyleCnt="0"/>
      <dgm:spPr/>
    </dgm:pt>
    <dgm:pt modelId="{03D570F3-CE3D-7F47-B2DA-4ECE7786D1B5}" type="pres">
      <dgm:prSet presAssocID="{C4CA86DF-283B-439B-B619-9D84745FAE0F}" presName="thickLine" presStyleLbl="alignNode1" presStyleIdx="7" presStyleCnt="20"/>
      <dgm:spPr/>
    </dgm:pt>
    <dgm:pt modelId="{91C3ECB0-2C53-A642-AF54-EB6618B394E4}" type="pres">
      <dgm:prSet presAssocID="{C4CA86DF-283B-439B-B619-9D84745FAE0F}" presName="horz1" presStyleCnt="0"/>
      <dgm:spPr/>
    </dgm:pt>
    <dgm:pt modelId="{C5F45F5E-76F9-5846-BEF9-90AFCAC2102C}" type="pres">
      <dgm:prSet presAssocID="{C4CA86DF-283B-439B-B619-9D84745FAE0F}" presName="tx1" presStyleLbl="revTx" presStyleIdx="7" presStyleCnt="20"/>
      <dgm:spPr/>
    </dgm:pt>
    <dgm:pt modelId="{20196A46-12CA-BA41-9C7B-98C2D1FED591}" type="pres">
      <dgm:prSet presAssocID="{C4CA86DF-283B-439B-B619-9D84745FAE0F}" presName="vert1" presStyleCnt="0"/>
      <dgm:spPr/>
    </dgm:pt>
    <dgm:pt modelId="{D15AD77F-F272-9648-B0EA-878190A2259C}" type="pres">
      <dgm:prSet presAssocID="{151FC0D8-EE73-48FA-A6AD-19A9E56DB9AF}" presName="thickLine" presStyleLbl="alignNode1" presStyleIdx="8" presStyleCnt="20"/>
      <dgm:spPr/>
    </dgm:pt>
    <dgm:pt modelId="{257E29B6-1799-BB47-BB6C-C5515361EF15}" type="pres">
      <dgm:prSet presAssocID="{151FC0D8-EE73-48FA-A6AD-19A9E56DB9AF}" presName="horz1" presStyleCnt="0"/>
      <dgm:spPr/>
    </dgm:pt>
    <dgm:pt modelId="{7669DACF-2B7D-7A48-9CE5-16389490BDA8}" type="pres">
      <dgm:prSet presAssocID="{151FC0D8-EE73-48FA-A6AD-19A9E56DB9AF}" presName="tx1" presStyleLbl="revTx" presStyleIdx="8" presStyleCnt="20"/>
      <dgm:spPr/>
    </dgm:pt>
    <dgm:pt modelId="{78E4EBEB-35E4-2C45-8A62-847A9961808B}" type="pres">
      <dgm:prSet presAssocID="{151FC0D8-EE73-48FA-A6AD-19A9E56DB9AF}" presName="vert1" presStyleCnt="0"/>
      <dgm:spPr/>
    </dgm:pt>
    <dgm:pt modelId="{552CF46C-A2D6-A741-BDA1-2C49B944E22F}" type="pres">
      <dgm:prSet presAssocID="{1C18846E-841B-4D9B-A548-48E563C50A06}" presName="thickLine" presStyleLbl="alignNode1" presStyleIdx="9" presStyleCnt="20"/>
      <dgm:spPr/>
    </dgm:pt>
    <dgm:pt modelId="{BE753722-D4A9-3E4C-85AA-F017A222E052}" type="pres">
      <dgm:prSet presAssocID="{1C18846E-841B-4D9B-A548-48E563C50A06}" presName="horz1" presStyleCnt="0"/>
      <dgm:spPr/>
    </dgm:pt>
    <dgm:pt modelId="{F747DD9F-880B-404C-BFEB-D70894E4CA08}" type="pres">
      <dgm:prSet presAssocID="{1C18846E-841B-4D9B-A548-48E563C50A06}" presName="tx1" presStyleLbl="revTx" presStyleIdx="9" presStyleCnt="20"/>
      <dgm:spPr/>
    </dgm:pt>
    <dgm:pt modelId="{8F8806EF-C950-774F-9E48-3361A1825019}" type="pres">
      <dgm:prSet presAssocID="{1C18846E-841B-4D9B-A548-48E563C50A06}" presName="vert1" presStyleCnt="0"/>
      <dgm:spPr/>
    </dgm:pt>
    <dgm:pt modelId="{B083559A-8F09-234B-855E-B1FAA4083C96}" type="pres">
      <dgm:prSet presAssocID="{103A8218-CADE-42E0-9DF2-F9FEEDF62901}" presName="thickLine" presStyleLbl="alignNode1" presStyleIdx="10" presStyleCnt="20"/>
      <dgm:spPr/>
    </dgm:pt>
    <dgm:pt modelId="{AA94DE7D-AE7C-084B-A23A-1322C63C9DC0}" type="pres">
      <dgm:prSet presAssocID="{103A8218-CADE-42E0-9DF2-F9FEEDF62901}" presName="horz1" presStyleCnt="0"/>
      <dgm:spPr/>
    </dgm:pt>
    <dgm:pt modelId="{371587EC-36F2-CE42-86FF-D3663A45FD73}" type="pres">
      <dgm:prSet presAssocID="{103A8218-CADE-42E0-9DF2-F9FEEDF62901}" presName="tx1" presStyleLbl="revTx" presStyleIdx="10" presStyleCnt="20"/>
      <dgm:spPr/>
    </dgm:pt>
    <dgm:pt modelId="{B46E9D23-7B7B-7944-A158-05DD1EB49656}" type="pres">
      <dgm:prSet presAssocID="{103A8218-CADE-42E0-9DF2-F9FEEDF62901}" presName="vert1" presStyleCnt="0"/>
      <dgm:spPr/>
    </dgm:pt>
    <dgm:pt modelId="{983EF89E-5E2D-C449-A377-20FE560D2B86}" type="pres">
      <dgm:prSet presAssocID="{B3A68295-69EA-470D-9E20-ED70F1DD73D8}" presName="thickLine" presStyleLbl="alignNode1" presStyleIdx="11" presStyleCnt="20"/>
      <dgm:spPr/>
    </dgm:pt>
    <dgm:pt modelId="{A8F7B158-C001-2C47-8071-F9D24D1D3A64}" type="pres">
      <dgm:prSet presAssocID="{B3A68295-69EA-470D-9E20-ED70F1DD73D8}" presName="horz1" presStyleCnt="0"/>
      <dgm:spPr/>
    </dgm:pt>
    <dgm:pt modelId="{B7D4F246-19E8-3F47-9843-C1E8AB76B31A}" type="pres">
      <dgm:prSet presAssocID="{B3A68295-69EA-470D-9E20-ED70F1DD73D8}" presName="tx1" presStyleLbl="revTx" presStyleIdx="11" presStyleCnt="20"/>
      <dgm:spPr/>
    </dgm:pt>
    <dgm:pt modelId="{1206001A-D9C6-EE46-B0FF-4E21AE1479E3}" type="pres">
      <dgm:prSet presAssocID="{B3A68295-69EA-470D-9E20-ED70F1DD73D8}" presName="vert1" presStyleCnt="0"/>
      <dgm:spPr/>
    </dgm:pt>
    <dgm:pt modelId="{30C482CA-B603-7A47-8FC6-38120BEC2131}" type="pres">
      <dgm:prSet presAssocID="{93C6AF19-243D-4C92-8886-1D3EFF95ED52}" presName="thickLine" presStyleLbl="alignNode1" presStyleIdx="12" presStyleCnt="20"/>
      <dgm:spPr/>
    </dgm:pt>
    <dgm:pt modelId="{8F072E33-DC76-1549-93CF-009F9C458D30}" type="pres">
      <dgm:prSet presAssocID="{93C6AF19-243D-4C92-8886-1D3EFF95ED52}" presName="horz1" presStyleCnt="0"/>
      <dgm:spPr/>
    </dgm:pt>
    <dgm:pt modelId="{4EA7CE13-5AB2-8D47-9B20-6F47B3B5A785}" type="pres">
      <dgm:prSet presAssocID="{93C6AF19-243D-4C92-8886-1D3EFF95ED52}" presName="tx1" presStyleLbl="revTx" presStyleIdx="12" presStyleCnt="20"/>
      <dgm:spPr/>
    </dgm:pt>
    <dgm:pt modelId="{CCF3253C-E0E0-8644-99AE-B5F8A49BF1BD}" type="pres">
      <dgm:prSet presAssocID="{93C6AF19-243D-4C92-8886-1D3EFF95ED52}" presName="vert1" presStyleCnt="0"/>
      <dgm:spPr/>
    </dgm:pt>
    <dgm:pt modelId="{52A61C2A-E64F-FE49-8B64-B67896E457AB}" type="pres">
      <dgm:prSet presAssocID="{DE830FC2-5AA4-4B8B-88CC-9EC19B734A5C}" presName="thickLine" presStyleLbl="alignNode1" presStyleIdx="13" presStyleCnt="20"/>
      <dgm:spPr/>
    </dgm:pt>
    <dgm:pt modelId="{8D04E135-6C3F-3649-9B60-875AA15C1ACB}" type="pres">
      <dgm:prSet presAssocID="{DE830FC2-5AA4-4B8B-88CC-9EC19B734A5C}" presName="horz1" presStyleCnt="0"/>
      <dgm:spPr/>
    </dgm:pt>
    <dgm:pt modelId="{8A42E685-552F-B941-874E-05E00D926D67}" type="pres">
      <dgm:prSet presAssocID="{DE830FC2-5AA4-4B8B-88CC-9EC19B734A5C}" presName="tx1" presStyleLbl="revTx" presStyleIdx="13" presStyleCnt="20"/>
      <dgm:spPr/>
    </dgm:pt>
    <dgm:pt modelId="{E47AF211-EC33-264E-BFBB-0DB1A358CC47}" type="pres">
      <dgm:prSet presAssocID="{DE830FC2-5AA4-4B8B-88CC-9EC19B734A5C}" presName="vert1" presStyleCnt="0"/>
      <dgm:spPr/>
    </dgm:pt>
    <dgm:pt modelId="{7AC143E4-3151-1949-A364-C8C16F0526A8}" type="pres">
      <dgm:prSet presAssocID="{8D0C360A-9B0D-45E6-9DCE-97F2499AF4B7}" presName="thickLine" presStyleLbl="alignNode1" presStyleIdx="14" presStyleCnt="20"/>
      <dgm:spPr/>
    </dgm:pt>
    <dgm:pt modelId="{0EF75E69-77FF-5A41-9E45-2FD58EC5BE54}" type="pres">
      <dgm:prSet presAssocID="{8D0C360A-9B0D-45E6-9DCE-97F2499AF4B7}" presName="horz1" presStyleCnt="0"/>
      <dgm:spPr/>
    </dgm:pt>
    <dgm:pt modelId="{A1EFE9D5-27EC-EE4A-A466-ADE125F53270}" type="pres">
      <dgm:prSet presAssocID="{8D0C360A-9B0D-45E6-9DCE-97F2499AF4B7}" presName="tx1" presStyleLbl="revTx" presStyleIdx="14" presStyleCnt="20"/>
      <dgm:spPr/>
    </dgm:pt>
    <dgm:pt modelId="{75BFACF0-8E00-1A45-91E7-CADDF01CE068}" type="pres">
      <dgm:prSet presAssocID="{8D0C360A-9B0D-45E6-9DCE-97F2499AF4B7}" presName="vert1" presStyleCnt="0"/>
      <dgm:spPr/>
    </dgm:pt>
    <dgm:pt modelId="{016775B7-5E47-A04C-B6B7-2E335E947230}" type="pres">
      <dgm:prSet presAssocID="{BEDD3A77-C151-4029-8EFD-8B7ADE1062BA}" presName="thickLine" presStyleLbl="alignNode1" presStyleIdx="15" presStyleCnt="20"/>
      <dgm:spPr/>
    </dgm:pt>
    <dgm:pt modelId="{34433396-3C29-B84A-AFD9-9E9D7EA9E13B}" type="pres">
      <dgm:prSet presAssocID="{BEDD3A77-C151-4029-8EFD-8B7ADE1062BA}" presName="horz1" presStyleCnt="0"/>
      <dgm:spPr/>
    </dgm:pt>
    <dgm:pt modelId="{2FF1D61E-FA3C-CD41-AAB2-8DACFEEF393B}" type="pres">
      <dgm:prSet presAssocID="{BEDD3A77-C151-4029-8EFD-8B7ADE1062BA}" presName="tx1" presStyleLbl="revTx" presStyleIdx="15" presStyleCnt="20"/>
      <dgm:spPr/>
    </dgm:pt>
    <dgm:pt modelId="{3A819C74-F561-0248-9489-66FA86317192}" type="pres">
      <dgm:prSet presAssocID="{BEDD3A77-C151-4029-8EFD-8B7ADE1062BA}" presName="vert1" presStyleCnt="0"/>
      <dgm:spPr/>
    </dgm:pt>
    <dgm:pt modelId="{72D0971E-3E70-A14C-AF50-82BBBE13DE1C}" type="pres">
      <dgm:prSet presAssocID="{F6F4F1B8-D158-42EF-8917-A308CF3C837D}" presName="thickLine" presStyleLbl="alignNode1" presStyleIdx="16" presStyleCnt="20"/>
      <dgm:spPr/>
    </dgm:pt>
    <dgm:pt modelId="{5429296E-9228-DE49-9ECC-B0B5EA42E108}" type="pres">
      <dgm:prSet presAssocID="{F6F4F1B8-D158-42EF-8917-A308CF3C837D}" presName="horz1" presStyleCnt="0"/>
      <dgm:spPr/>
    </dgm:pt>
    <dgm:pt modelId="{0E757A30-699F-FA4C-9987-5B0D49782FBD}" type="pres">
      <dgm:prSet presAssocID="{F6F4F1B8-D158-42EF-8917-A308CF3C837D}" presName="tx1" presStyleLbl="revTx" presStyleIdx="16" presStyleCnt="20"/>
      <dgm:spPr/>
    </dgm:pt>
    <dgm:pt modelId="{E9FC1D74-E27F-CD4B-9142-20566ECB934F}" type="pres">
      <dgm:prSet presAssocID="{F6F4F1B8-D158-42EF-8917-A308CF3C837D}" presName="vert1" presStyleCnt="0"/>
      <dgm:spPr/>
    </dgm:pt>
    <dgm:pt modelId="{B3E2C294-39DA-B34E-A05C-ADE22B99687F}" type="pres">
      <dgm:prSet presAssocID="{840DE489-5191-4417-A8DA-3664128BAF71}" presName="thickLine" presStyleLbl="alignNode1" presStyleIdx="17" presStyleCnt="20"/>
      <dgm:spPr/>
    </dgm:pt>
    <dgm:pt modelId="{2D515B9A-ECC5-7743-B7D8-FF8DDA90E997}" type="pres">
      <dgm:prSet presAssocID="{840DE489-5191-4417-A8DA-3664128BAF71}" presName="horz1" presStyleCnt="0"/>
      <dgm:spPr/>
    </dgm:pt>
    <dgm:pt modelId="{845A80AB-BEF5-D448-907F-F5FEC56BABF4}" type="pres">
      <dgm:prSet presAssocID="{840DE489-5191-4417-A8DA-3664128BAF71}" presName="tx1" presStyleLbl="revTx" presStyleIdx="17" presStyleCnt="20"/>
      <dgm:spPr/>
    </dgm:pt>
    <dgm:pt modelId="{D5915445-CDE2-EE45-BA71-D6AD59ACCE50}" type="pres">
      <dgm:prSet presAssocID="{840DE489-5191-4417-A8DA-3664128BAF71}" presName="vert1" presStyleCnt="0"/>
      <dgm:spPr/>
    </dgm:pt>
    <dgm:pt modelId="{4BD103EF-F8EF-CB4D-9DD3-065A423C8F6D}" type="pres">
      <dgm:prSet presAssocID="{14B710D7-D8E0-43BE-98B8-075D15438E8B}" presName="thickLine" presStyleLbl="alignNode1" presStyleIdx="18" presStyleCnt="20"/>
      <dgm:spPr/>
    </dgm:pt>
    <dgm:pt modelId="{2780894F-ACEA-AF42-9B93-EAA46365C7C7}" type="pres">
      <dgm:prSet presAssocID="{14B710D7-D8E0-43BE-98B8-075D15438E8B}" presName="horz1" presStyleCnt="0"/>
      <dgm:spPr/>
    </dgm:pt>
    <dgm:pt modelId="{DF7C660D-38EA-0943-8F77-17091648E543}" type="pres">
      <dgm:prSet presAssocID="{14B710D7-D8E0-43BE-98B8-075D15438E8B}" presName="tx1" presStyleLbl="revTx" presStyleIdx="18" presStyleCnt="20"/>
      <dgm:spPr/>
    </dgm:pt>
    <dgm:pt modelId="{9EDD63EF-43B9-434A-8D29-66474456D4EC}" type="pres">
      <dgm:prSet presAssocID="{14B710D7-D8E0-43BE-98B8-075D15438E8B}" presName="vert1" presStyleCnt="0"/>
      <dgm:spPr/>
    </dgm:pt>
    <dgm:pt modelId="{EA659EB6-9677-C440-AA2F-BEF2322B4FA0}" type="pres">
      <dgm:prSet presAssocID="{07FACBC1-5532-40CC-A0E0-7D9D5D057086}" presName="thickLine" presStyleLbl="alignNode1" presStyleIdx="19" presStyleCnt="20"/>
      <dgm:spPr/>
    </dgm:pt>
    <dgm:pt modelId="{42E848D9-6A27-5A4F-B459-2CC30B6CF262}" type="pres">
      <dgm:prSet presAssocID="{07FACBC1-5532-40CC-A0E0-7D9D5D057086}" presName="horz1" presStyleCnt="0"/>
      <dgm:spPr/>
    </dgm:pt>
    <dgm:pt modelId="{61403F0A-BF01-E940-9750-232DE07D158B}" type="pres">
      <dgm:prSet presAssocID="{07FACBC1-5532-40CC-A0E0-7D9D5D057086}" presName="tx1" presStyleLbl="revTx" presStyleIdx="19" presStyleCnt="20"/>
      <dgm:spPr/>
    </dgm:pt>
    <dgm:pt modelId="{532DDA37-39E9-6E46-93C7-0FAC7A88AC76}" type="pres">
      <dgm:prSet presAssocID="{07FACBC1-5532-40CC-A0E0-7D9D5D057086}" presName="vert1" presStyleCnt="0"/>
      <dgm:spPr/>
    </dgm:pt>
  </dgm:ptLst>
  <dgm:cxnLst>
    <dgm:cxn modelId="{2AF99A00-A86A-476E-976C-30B654C89DB3}" srcId="{72BEF2FD-985F-4241-BDCC-C52C97C9F7E5}" destId="{ED588CB8-FF5F-4A2C-9381-670AB6D305A5}" srcOrd="2" destOrd="0" parTransId="{8E43651A-797F-401B-9063-812DADEA297D}" sibTransId="{4B81181E-F4A3-438E-A6C9-869B76D23932}"/>
    <dgm:cxn modelId="{3CE16604-DA3F-440F-9893-C350F55AEBBE}" srcId="{72BEF2FD-985F-4241-BDCC-C52C97C9F7E5}" destId="{840DE489-5191-4417-A8DA-3664128BAF71}" srcOrd="17" destOrd="0" parTransId="{D23D7FC4-7BFF-4972-88BE-D35DDE0FD3A3}" sibTransId="{B3C260DB-6F8C-4AA1-990F-2749F405DFB3}"/>
    <dgm:cxn modelId="{AA508A05-7BC1-40EA-97FD-2057AEC66C97}" srcId="{72BEF2FD-985F-4241-BDCC-C52C97C9F7E5}" destId="{22390D34-94BA-4C64-894B-82A7C2FC7CDD}" srcOrd="4" destOrd="0" parTransId="{B075F355-0001-4E4C-B9A0-84E1EE6E4370}" sibTransId="{177512CF-986E-4468-8356-BB5E42443BD2}"/>
    <dgm:cxn modelId="{E00BAF0C-301E-0941-B865-72BB39ED656E}" type="presOf" srcId="{ED588CB8-FF5F-4A2C-9381-670AB6D305A5}" destId="{D7555C78-8732-3146-A30A-E128B96E7BE4}" srcOrd="0" destOrd="0" presId="urn:microsoft.com/office/officeart/2008/layout/LinedList"/>
    <dgm:cxn modelId="{6D2B600E-9B6E-7F42-87D0-149477170A8A}" type="presOf" srcId="{1BA2C44A-8671-47ED-932B-81400E16C88B}" destId="{112D7E54-F2FC-114F-B985-81BC2D0A4C63}" srcOrd="0" destOrd="0" presId="urn:microsoft.com/office/officeart/2008/layout/LinedList"/>
    <dgm:cxn modelId="{E67DC10F-D30B-444C-8E9F-8E05DDA33AE4}" type="presOf" srcId="{840DE489-5191-4417-A8DA-3664128BAF71}" destId="{845A80AB-BEF5-D448-907F-F5FEC56BABF4}" srcOrd="0" destOrd="0" presId="urn:microsoft.com/office/officeart/2008/layout/LinedList"/>
    <dgm:cxn modelId="{A16A2E10-C159-48FD-BDDA-FEFFAA7B15C1}" srcId="{72BEF2FD-985F-4241-BDCC-C52C97C9F7E5}" destId="{984192C0-8C24-479D-B0AE-3E6CC3EC7934}" srcOrd="3" destOrd="0" parTransId="{C234E705-E573-4C5A-9002-11BEF56C3FE3}" sibTransId="{31C5C80F-9C66-4392-82DB-B5B71105E228}"/>
    <dgm:cxn modelId="{7FB5D816-2014-4F5A-964E-0E53CF9D1525}" srcId="{72BEF2FD-985F-4241-BDCC-C52C97C9F7E5}" destId="{14B710D7-D8E0-43BE-98B8-075D15438E8B}" srcOrd="18" destOrd="0" parTransId="{DF1DBE2F-F885-4270-82DF-07D1C92757A3}" sibTransId="{2D867B1D-AA95-48D3-A73E-227431BAA30C}"/>
    <dgm:cxn modelId="{225A1A20-DEBC-6149-AA31-AB7021A4DB83}" type="presOf" srcId="{1C18846E-841B-4D9B-A548-48E563C50A06}" destId="{F747DD9F-880B-404C-BFEB-D70894E4CA08}" srcOrd="0" destOrd="0" presId="urn:microsoft.com/office/officeart/2008/layout/LinedList"/>
    <dgm:cxn modelId="{6DB75323-52A1-364A-88A0-4B1885C87C5E}" type="presOf" srcId="{151FC0D8-EE73-48FA-A6AD-19A9E56DB9AF}" destId="{7669DACF-2B7D-7A48-9CE5-16389490BDA8}" srcOrd="0" destOrd="0" presId="urn:microsoft.com/office/officeart/2008/layout/LinedList"/>
    <dgm:cxn modelId="{AC74D023-DF7C-43C1-B992-825C1209BAD3}" srcId="{72BEF2FD-985F-4241-BDCC-C52C97C9F7E5}" destId="{0AE3794E-F2EA-4576-ADF0-930E477B2380}" srcOrd="6" destOrd="0" parTransId="{94E0CADE-AD4C-49DF-A79E-82D0B7D3BF96}" sibTransId="{C599B8B9-B7B6-4696-B0CE-B8CF66BCE56E}"/>
    <dgm:cxn modelId="{888FC732-D978-4090-8D86-0A58484F153F}" srcId="{72BEF2FD-985F-4241-BDCC-C52C97C9F7E5}" destId="{1BA2C44A-8671-47ED-932B-81400E16C88B}" srcOrd="5" destOrd="0" parTransId="{89F62F1B-A27C-4C44-A37D-3FE488E3781F}" sibTransId="{75F389BF-377B-4DA8-A544-7FB74197EF92}"/>
    <dgm:cxn modelId="{5D337336-914E-44A5-B5FF-81B8386F04C0}" srcId="{72BEF2FD-985F-4241-BDCC-C52C97C9F7E5}" destId="{BEDD3A77-C151-4029-8EFD-8B7ADE1062BA}" srcOrd="15" destOrd="0" parTransId="{5D9D0E41-1971-4E1B-8CEA-9F67F41F16EE}" sibTransId="{F2F193EA-339D-4B84-B054-D6D8F258F674}"/>
    <dgm:cxn modelId="{0595A73D-3A44-4A29-9FDA-6C779F12348D}" srcId="{72BEF2FD-985F-4241-BDCC-C52C97C9F7E5}" destId="{1C18846E-841B-4D9B-A548-48E563C50A06}" srcOrd="9" destOrd="0" parTransId="{66483CD7-B1DA-4189-B81C-B5666C459B29}" sibTransId="{5CCF8328-5E13-4CC0-95D5-A6BA8860A3DF}"/>
    <dgm:cxn modelId="{6213B03D-074C-462D-85E5-BF93746687E5}" srcId="{72BEF2FD-985F-4241-BDCC-C52C97C9F7E5}" destId="{151FC0D8-EE73-48FA-A6AD-19A9E56DB9AF}" srcOrd="8" destOrd="0" parTransId="{81256AA6-C33B-4A3D-8616-3B56286905BD}" sibTransId="{D8E98074-FDE4-4A95-9D2D-6774C3593CDF}"/>
    <dgm:cxn modelId="{7DFA8F3E-795F-4CD6-A57E-2B42E5CFC462}" srcId="{72BEF2FD-985F-4241-BDCC-C52C97C9F7E5}" destId="{07FACBC1-5532-40CC-A0E0-7D9D5D057086}" srcOrd="19" destOrd="0" parTransId="{E6B4C809-BE36-4077-915A-4C8097517581}" sibTransId="{7131E4BE-2EB5-4AEA-A5A3-23D77CFDFDFA}"/>
    <dgm:cxn modelId="{3D2F773F-AE14-439E-A205-69316BA8B436}" srcId="{72BEF2FD-985F-4241-BDCC-C52C97C9F7E5}" destId="{2342B9FF-BE96-49E6-B1D1-F3A11285CFC4}" srcOrd="0" destOrd="0" parTransId="{5F325CEE-5DB9-4257-96FC-332472027330}" sibTransId="{92CE6C2F-72B2-4D78-97B6-70ABE0092488}"/>
    <dgm:cxn modelId="{25D15D42-69A4-C04A-93EF-C82AF60AC1A6}" type="presOf" srcId="{F6F4F1B8-D158-42EF-8917-A308CF3C837D}" destId="{0E757A30-699F-FA4C-9987-5B0D49782FBD}" srcOrd="0" destOrd="0" presId="urn:microsoft.com/office/officeart/2008/layout/LinedList"/>
    <dgm:cxn modelId="{53D03858-828F-42E3-8615-C05A8E12DB7F}" srcId="{72BEF2FD-985F-4241-BDCC-C52C97C9F7E5}" destId="{116BD68B-F63E-4681-8300-33276A0ADAC8}" srcOrd="1" destOrd="0" parTransId="{1211219F-8DC0-4BB3-A188-D1C447C0F979}" sibTransId="{F1EB4588-A784-41A2-82D0-476CE115408E}"/>
    <dgm:cxn modelId="{2688235B-3251-3240-96E2-C2D8656B801C}" type="presOf" srcId="{8D0C360A-9B0D-45E6-9DCE-97F2499AF4B7}" destId="{A1EFE9D5-27EC-EE4A-A466-ADE125F53270}" srcOrd="0" destOrd="0" presId="urn:microsoft.com/office/officeart/2008/layout/LinedList"/>
    <dgm:cxn modelId="{379D5864-9E28-B64E-97C2-450F3743271D}" type="presOf" srcId="{116BD68B-F63E-4681-8300-33276A0ADAC8}" destId="{30C00DE8-112A-8A44-8A20-73351C532309}" srcOrd="0" destOrd="0" presId="urn:microsoft.com/office/officeart/2008/layout/LinedList"/>
    <dgm:cxn modelId="{90CB1D6A-40AD-48C4-AA43-4E31999DF04B}" srcId="{72BEF2FD-985F-4241-BDCC-C52C97C9F7E5}" destId="{C4CA86DF-283B-439B-B619-9D84745FAE0F}" srcOrd="7" destOrd="0" parTransId="{853AF6FD-9DD4-4342-A624-3E6862C09480}" sibTransId="{F0EE480D-4DD1-4398-8172-5189D3D3B4C3}"/>
    <dgm:cxn modelId="{DC482479-F5CE-A74E-A12D-3E588B787449}" type="presOf" srcId="{07FACBC1-5532-40CC-A0E0-7D9D5D057086}" destId="{61403F0A-BF01-E940-9750-232DE07D158B}" srcOrd="0" destOrd="0" presId="urn:microsoft.com/office/officeart/2008/layout/LinedList"/>
    <dgm:cxn modelId="{8B227C81-26C0-4F1A-B672-A8DEB484E912}" srcId="{72BEF2FD-985F-4241-BDCC-C52C97C9F7E5}" destId="{DE830FC2-5AA4-4B8B-88CC-9EC19B734A5C}" srcOrd="13" destOrd="0" parTransId="{5E184B00-81D6-41A1-93F9-4ED11049E235}" sibTransId="{DB75A467-71B4-4D85-81D9-8AE61019F55B}"/>
    <dgm:cxn modelId="{A0214A83-90F9-5245-9B54-442AFFAE9855}" type="presOf" srcId="{22390D34-94BA-4C64-894B-82A7C2FC7CDD}" destId="{83A220DB-4C99-3746-8383-DAFB40CE618A}" srcOrd="0" destOrd="0" presId="urn:microsoft.com/office/officeart/2008/layout/LinedList"/>
    <dgm:cxn modelId="{43283389-4F35-4C18-9244-6E818A08E7A0}" srcId="{72BEF2FD-985F-4241-BDCC-C52C97C9F7E5}" destId="{8D0C360A-9B0D-45E6-9DCE-97F2499AF4B7}" srcOrd="14" destOrd="0" parTransId="{D9B38277-A50B-4BC0-BF31-3A788CCF5E80}" sibTransId="{269DBF72-055C-49B4-A793-A1026D8BFF04}"/>
    <dgm:cxn modelId="{6731CF8C-FAA5-FF42-802A-14499127EDBC}" type="presOf" srcId="{DE830FC2-5AA4-4B8B-88CC-9EC19B734A5C}" destId="{8A42E685-552F-B941-874E-05E00D926D67}" srcOrd="0" destOrd="0" presId="urn:microsoft.com/office/officeart/2008/layout/LinedList"/>
    <dgm:cxn modelId="{0EB39998-87DB-4216-A7A3-B5F62D09C3DB}" srcId="{72BEF2FD-985F-4241-BDCC-C52C97C9F7E5}" destId="{B3A68295-69EA-470D-9E20-ED70F1DD73D8}" srcOrd="11" destOrd="0" parTransId="{D4C3BFEB-BED7-42C5-84CD-54917DF213A9}" sibTransId="{AC0C7372-8749-4BBB-8051-D5C662AC2D13}"/>
    <dgm:cxn modelId="{4B50A89B-B91A-4090-8D88-C78B1A6A2CDA}" srcId="{72BEF2FD-985F-4241-BDCC-C52C97C9F7E5}" destId="{93C6AF19-243D-4C92-8886-1D3EFF95ED52}" srcOrd="12" destOrd="0" parTransId="{70F9BF80-67FA-4ED3-B1C9-0F5B3641A91B}" sibTransId="{48F4BC61-A6BE-4733-89B3-C172376B5892}"/>
    <dgm:cxn modelId="{D40A52AB-EEC5-394C-AF2C-2E09A04C324B}" type="presOf" srcId="{984192C0-8C24-479D-B0AE-3E6CC3EC7934}" destId="{434E9DC8-34E5-A64D-9C6D-9A900D6A714B}" srcOrd="0" destOrd="0" presId="urn:microsoft.com/office/officeart/2008/layout/LinedList"/>
    <dgm:cxn modelId="{82B8FEB2-CACA-DD4C-BF1E-9B6FED459A94}" type="presOf" srcId="{B3A68295-69EA-470D-9E20-ED70F1DD73D8}" destId="{B7D4F246-19E8-3F47-9843-C1E8AB76B31A}" srcOrd="0" destOrd="0" presId="urn:microsoft.com/office/officeart/2008/layout/LinedList"/>
    <dgm:cxn modelId="{C51C6FB6-18FA-704D-8D25-9D8A2D7C8543}" type="presOf" srcId="{93C6AF19-243D-4C92-8886-1D3EFF95ED52}" destId="{4EA7CE13-5AB2-8D47-9B20-6F47B3B5A785}" srcOrd="0" destOrd="0" presId="urn:microsoft.com/office/officeart/2008/layout/LinedList"/>
    <dgm:cxn modelId="{A9649DB7-074C-8E4B-859E-1E437125F797}" type="presOf" srcId="{BEDD3A77-C151-4029-8EFD-8B7ADE1062BA}" destId="{2FF1D61E-FA3C-CD41-AAB2-8DACFEEF393B}" srcOrd="0" destOrd="0" presId="urn:microsoft.com/office/officeart/2008/layout/LinedList"/>
    <dgm:cxn modelId="{139CEBB7-DB7E-1248-B0A7-30EA247F68D7}" type="presOf" srcId="{0AE3794E-F2EA-4576-ADF0-930E477B2380}" destId="{900DF33D-31C1-EA42-A567-A0AEF916FE53}" srcOrd="0" destOrd="0" presId="urn:microsoft.com/office/officeart/2008/layout/LinedList"/>
    <dgm:cxn modelId="{474EE7BC-0917-5E4E-9EFA-F6E59206E7C4}" type="presOf" srcId="{2342B9FF-BE96-49E6-B1D1-F3A11285CFC4}" destId="{EE29B13D-F2BF-784B-9B92-C8C05073DD51}" srcOrd="0" destOrd="0" presId="urn:microsoft.com/office/officeart/2008/layout/LinedList"/>
    <dgm:cxn modelId="{2943EDBF-DC00-EB48-85B7-4DE594B11D28}" type="presOf" srcId="{C4CA86DF-283B-439B-B619-9D84745FAE0F}" destId="{C5F45F5E-76F9-5846-BEF9-90AFCAC2102C}" srcOrd="0" destOrd="0" presId="urn:microsoft.com/office/officeart/2008/layout/LinedList"/>
    <dgm:cxn modelId="{E18660C7-B93C-6C41-94E8-6CA0CC0CF923}" type="presOf" srcId="{72BEF2FD-985F-4241-BDCC-C52C97C9F7E5}" destId="{4BE591C1-CC3A-9D48-BEE9-8832DA411F1D}" srcOrd="0" destOrd="0" presId="urn:microsoft.com/office/officeart/2008/layout/LinedList"/>
    <dgm:cxn modelId="{2C49EFCE-85BF-D649-860F-9068CFB77F00}" type="presOf" srcId="{14B710D7-D8E0-43BE-98B8-075D15438E8B}" destId="{DF7C660D-38EA-0943-8F77-17091648E543}" srcOrd="0" destOrd="0" presId="urn:microsoft.com/office/officeart/2008/layout/LinedList"/>
    <dgm:cxn modelId="{5A7FEAD4-43B1-45BD-B6BF-BB8FEEC34994}" srcId="{72BEF2FD-985F-4241-BDCC-C52C97C9F7E5}" destId="{103A8218-CADE-42E0-9DF2-F9FEEDF62901}" srcOrd="10" destOrd="0" parTransId="{8C152F7D-79C0-4158-ADFC-D91B60AFE316}" sibTransId="{61F81194-F257-4D7B-985E-E9A9D9E2133E}"/>
    <dgm:cxn modelId="{A96F9BEE-E0D4-4B9C-81DA-E0E9B25C70F1}" srcId="{72BEF2FD-985F-4241-BDCC-C52C97C9F7E5}" destId="{F6F4F1B8-D158-42EF-8917-A308CF3C837D}" srcOrd="16" destOrd="0" parTransId="{82F0803D-F48A-4368-AD53-8EB807BD11BC}" sibTransId="{AF9BA79D-10EC-450A-9314-3D379FED2B24}"/>
    <dgm:cxn modelId="{DA6DDBF4-524E-3E48-B1A6-821308CE031C}" type="presOf" srcId="{103A8218-CADE-42E0-9DF2-F9FEEDF62901}" destId="{371587EC-36F2-CE42-86FF-D3663A45FD73}" srcOrd="0" destOrd="0" presId="urn:microsoft.com/office/officeart/2008/layout/LinedList"/>
    <dgm:cxn modelId="{652EF573-9464-5940-A111-BA656ACC38A5}" type="presParOf" srcId="{4BE591C1-CC3A-9D48-BEE9-8832DA411F1D}" destId="{6A651315-7FA3-B046-AD12-5F0BF7950175}" srcOrd="0" destOrd="0" presId="urn:microsoft.com/office/officeart/2008/layout/LinedList"/>
    <dgm:cxn modelId="{CD7CA747-698C-BF4B-AB1F-5F0A0A5DDA5C}" type="presParOf" srcId="{4BE591C1-CC3A-9D48-BEE9-8832DA411F1D}" destId="{37DC36C9-2D23-314B-83BF-E7F6D35E8168}" srcOrd="1" destOrd="0" presId="urn:microsoft.com/office/officeart/2008/layout/LinedList"/>
    <dgm:cxn modelId="{B9389827-09B8-9140-B98D-444EB8049060}" type="presParOf" srcId="{37DC36C9-2D23-314B-83BF-E7F6D35E8168}" destId="{EE29B13D-F2BF-784B-9B92-C8C05073DD51}" srcOrd="0" destOrd="0" presId="urn:microsoft.com/office/officeart/2008/layout/LinedList"/>
    <dgm:cxn modelId="{503BE40C-E11D-3248-BCC4-CA309E2F5BB2}" type="presParOf" srcId="{37DC36C9-2D23-314B-83BF-E7F6D35E8168}" destId="{1FFA5A5B-DF0C-874C-B6A8-F904A3B83013}" srcOrd="1" destOrd="0" presId="urn:microsoft.com/office/officeart/2008/layout/LinedList"/>
    <dgm:cxn modelId="{D2D89E62-20F2-0F48-8BB7-6481D300A6AA}" type="presParOf" srcId="{4BE591C1-CC3A-9D48-BEE9-8832DA411F1D}" destId="{638E5BD9-90A5-4842-A850-1F06FF7DE5A0}" srcOrd="2" destOrd="0" presId="urn:microsoft.com/office/officeart/2008/layout/LinedList"/>
    <dgm:cxn modelId="{CB9358C9-2227-5240-8F03-362AC76669ED}" type="presParOf" srcId="{4BE591C1-CC3A-9D48-BEE9-8832DA411F1D}" destId="{69355D48-B0DF-2B41-BF69-4B89C3D1C8F6}" srcOrd="3" destOrd="0" presId="urn:microsoft.com/office/officeart/2008/layout/LinedList"/>
    <dgm:cxn modelId="{BFDECA87-5256-F749-83A6-AE37405CD743}" type="presParOf" srcId="{69355D48-B0DF-2B41-BF69-4B89C3D1C8F6}" destId="{30C00DE8-112A-8A44-8A20-73351C532309}" srcOrd="0" destOrd="0" presId="urn:microsoft.com/office/officeart/2008/layout/LinedList"/>
    <dgm:cxn modelId="{F699B3A8-D1F3-B34B-BC0F-8A3DADA6D2B0}" type="presParOf" srcId="{69355D48-B0DF-2B41-BF69-4B89C3D1C8F6}" destId="{FCBD7A88-C69C-4942-BE99-1B39CB0AC531}" srcOrd="1" destOrd="0" presId="urn:microsoft.com/office/officeart/2008/layout/LinedList"/>
    <dgm:cxn modelId="{B296710D-3E7B-B24E-BF4A-819B448E2053}" type="presParOf" srcId="{4BE591C1-CC3A-9D48-BEE9-8832DA411F1D}" destId="{597D91AA-4658-AD42-9576-E93B0992A56D}" srcOrd="4" destOrd="0" presId="urn:microsoft.com/office/officeart/2008/layout/LinedList"/>
    <dgm:cxn modelId="{5779AB45-7D26-1045-8815-8FFF1B64DAE0}" type="presParOf" srcId="{4BE591C1-CC3A-9D48-BEE9-8832DA411F1D}" destId="{56DFC9D6-D792-444C-9099-8804FE197F6D}" srcOrd="5" destOrd="0" presId="urn:microsoft.com/office/officeart/2008/layout/LinedList"/>
    <dgm:cxn modelId="{CDB3A184-94A2-904E-9A2C-D853AA388F88}" type="presParOf" srcId="{56DFC9D6-D792-444C-9099-8804FE197F6D}" destId="{D7555C78-8732-3146-A30A-E128B96E7BE4}" srcOrd="0" destOrd="0" presId="urn:microsoft.com/office/officeart/2008/layout/LinedList"/>
    <dgm:cxn modelId="{D7519BD5-B993-C34E-AB65-ADCC5C343661}" type="presParOf" srcId="{56DFC9D6-D792-444C-9099-8804FE197F6D}" destId="{88BB0F21-350A-DD48-8657-EE459E1C84F2}" srcOrd="1" destOrd="0" presId="urn:microsoft.com/office/officeart/2008/layout/LinedList"/>
    <dgm:cxn modelId="{AE88AB98-2930-9146-86C4-1685BF8C977F}" type="presParOf" srcId="{4BE591C1-CC3A-9D48-BEE9-8832DA411F1D}" destId="{3D02DF18-FE45-1D4D-AD90-43911762702E}" srcOrd="6" destOrd="0" presId="urn:microsoft.com/office/officeart/2008/layout/LinedList"/>
    <dgm:cxn modelId="{DBDE58C5-A7EE-7D47-B67F-68CE44166A48}" type="presParOf" srcId="{4BE591C1-CC3A-9D48-BEE9-8832DA411F1D}" destId="{F5115B9C-FF87-6B46-8FB5-08E58E3F2309}" srcOrd="7" destOrd="0" presId="urn:microsoft.com/office/officeart/2008/layout/LinedList"/>
    <dgm:cxn modelId="{7DB9492F-191B-134D-A478-1AFDAE55DE55}" type="presParOf" srcId="{F5115B9C-FF87-6B46-8FB5-08E58E3F2309}" destId="{434E9DC8-34E5-A64D-9C6D-9A900D6A714B}" srcOrd="0" destOrd="0" presId="urn:microsoft.com/office/officeart/2008/layout/LinedList"/>
    <dgm:cxn modelId="{4AC497B4-6987-0A47-B0D4-42E1EF0B00C2}" type="presParOf" srcId="{F5115B9C-FF87-6B46-8FB5-08E58E3F2309}" destId="{85FF5128-CF0F-8D4F-8AD3-B5EBCFF02804}" srcOrd="1" destOrd="0" presId="urn:microsoft.com/office/officeart/2008/layout/LinedList"/>
    <dgm:cxn modelId="{DF428C6D-3411-854D-9E3F-AF5D8D881DE4}" type="presParOf" srcId="{4BE591C1-CC3A-9D48-BEE9-8832DA411F1D}" destId="{109C377C-23D1-6E45-96DF-522CEAA5F780}" srcOrd="8" destOrd="0" presId="urn:microsoft.com/office/officeart/2008/layout/LinedList"/>
    <dgm:cxn modelId="{8DA0F818-228B-1147-941F-E7BACDB2835F}" type="presParOf" srcId="{4BE591C1-CC3A-9D48-BEE9-8832DA411F1D}" destId="{6EBF37A0-E66B-8A47-A6EB-84697C2C970E}" srcOrd="9" destOrd="0" presId="urn:microsoft.com/office/officeart/2008/layout/LinedList"/>
    <dgm:cxn modelId="{714A6CE7-00CB-7046-953C-5D1B69289532}" type="presParOf" srcId="{6EBF37A0-E66B-8A47-A6EB-84697C2C970E}" destId="{83A220DB-4C99-3746-8383-DAFB40CE618A}" srcOrd="0" destOrd="0" presId="urn:microsoft.com/office/officeart/2008/layout/LinedList"/>
    <dgm:cxn modelId="{6E25ED63-2671-DA4F-821C-7265F57BE887}" type="presParOf" srcId="{6EBF37A0-E66B-8A47-A6EB-84697C2C970E}" destId="{8442AF60-AF15-744E-82CE-414D19924E1E}" srcOrd="1" destOrd="0" presId="urn:microsoft.com/office/officeart/2008/layout/LinedList"/>
    <dgm:cxn modelId="{E08D15BE-1088-3E49-83BA-AB3B4AA65AAB}" type="presParOf" srcId="{4BE591C1-CC3A-9D48-BEE9-8832DA411F1D}" destId="{DFE3DF01-B21B-BF42-934E-E015F57FE5FA}" srcOrd="10" destOrd="0" presId="urn:microsoft.com/office/officeart/2008/layout/LinedList"/>
    <dgm:cxn modelId="{FF20FB01-E45E-3847-98FD-1B429988F752}" type="presParOf" srcId="{4BE591C1-CC3A-9D48-BEE9-8832DA411F1D}" destId="{DFF6AC36-81A8-714C-A775-0E4E8577A8ED}" srcOrd="11" destOrd="0" presId="urn:microsoft.com/office/officeart/2008/layout/LinedList"/>
    <dgm:cxn modelId="{7E0AABBC-232A-484A-8B04-0A814656174E}" type="presParOf" srcId="{DFF6AC36-81A8-714C-A775-0E4E8577A8ED}" destId="{112D7E54-F2FC-114F-B985-81BC2D0A4C63}" srcOrd="0" destOrd="0" presId="urn:microsoft.com/office/officeart/2008/layout/LinedList"/>
    <dgm:cxn modelId="{7912FE66-73EA-6A4F-B29C-1E122C873484}" type="presParOf" srcId="{DFF6AC36-81A8-714C-A775-0E4E8577A8ED}" destId="{9603EF8A-997B-114F-84E9-C05E6485BD57}" srcOrd="1" destOrd="0" presId="urn:microsoft.com/office/officeart/2008/layout/LinedList"/>
    <dgm:cxn modelId="{4DE2A727-B9D9-3145-AF6C-986F39E92832}" type="presParOf" srcId="{4BE591C1-CC3A-9D48-BEE9-8832DA411F1D}" destId="{BE006062-1106-6446-8654-D004B0588138}" srcOrd="12" destOrd="0" presId="urn:microsoft.com/office/officeart/2008/layout/LinedList"/>
    <dgm:cxn modelId="{7ECBECD4-1824-9842-BA57-5B51D1659868}" type="presParOf" srcId="{4BE591C1-CC3A-9D48-BEE9-8832DA411F1D}" destId="{15ECB9D0-0FF6-6449-A47F-1A44ACE78E71}" srcOrd="13" destOrd="0" presId="urn:microsoft.com/office/officeart/2008/layout/LinedList"/>
    <dgm:cxn modelId="{DB8C2A21-518E-D245-9159-1C49BC583D18}" type="presParOf" srcId="{15ECB9D0-0FF6-6449-A47F-1A44ACE78E71}" destId="{900DF33D-31C1-EA42-A567-A0AEF916FE53}" srcOrd="0" destOrd="0" presId="urn:microsoft.com/office/officeart/2008/layout/LinedList"/>
    <dgm:cxn modelId="{02503A27-E2D1-3E49-B98F-555C12DAD032}" type="presParOf" srcId="{15ECB9D0-0FF6-6449-A47F-1A44ACE78E71}" destId="{FCC1411E-F06B-2341-97BA-D49E7FA2AA08}" srcOrd="1" destOrd="0" presId="urn:microsoft.com/office/officeart/2008/layout/LinedList"/>
    <dgm:cxn modelId="{7A8EDEC8-DDC9-C344-83A2-EEC1B8A081B3}" type="presParOf" srcId="{4BE591C1-CC3A-9D48-BEE9-8832DA411F1D}" destId="{03D570F3-CE3D-7F47-B2DA-4ECE7786D1B5}" srcOrd="14" destOrd="0" presId="urn:microsoft.com/office/officeart/2008/layout/LinedList"/>
    <dgm:cxn modelId="{D1CC4888-6D63-7B44-A485-5C3F6AA54615}" type="presParOf" srcId="{4BE591C1-CC3A-9D48-BEE9-8832DA411F1D}" destId="{91C3ECB0-2C53-A642-AF54-EB6618B394E4}" srcOrd="15" destOrd="0" presId="urn:microsoft.com/office/officeart/2008/layout/LinedList"/>
    <dgm:cxn modelId="{84D38544-D8F7-1343-8EB6-BF6728459E3A}" type="presParOf" srcId="{91C3ECB0-2C53-A642-AF54-EB6618B394E4}" destId="{C5F45F5E-76F9-5846-BEF9-90AFCAC2102C}" srcOrd="0" destOrd="0" presId="urn:microsoft.com/office/officeart/2008/layout/LinedList"/>
    <dgm:cxn modelId="{94BC7ABA-8896-4B41-9F52-FE91C31E8050}" type="presParOf" srcId="{91C3ECB0-2C53-A642-AF54-EB6618B394E4}" destId="{20196A46-12CA-BA41-9C7B-98C2D1FED591}" srcOrd="1" destOrd="0" presId="urn:microsoft.com/office/officeart/2008/layout/LinedList"/>
    <dgm:cxn modelId="{3E9DD5EC-C8D0-1B41-B328-C0FF98A213FB}" type="presParOf" srcId="{4BE591C1-CC3A-9D48-BEE9-8832DA411F1D}" destId="{D15AD77F-F272-9648-B0EA-878190A2259C}" srcOrd="16" destOrd="0" presId="urn:microsoft.com/office/officeart/2008/layout/LinedList"/>
    <dgm:cxn modelId="{06015C6C-EB2B-D443-B919-197B49757AD0}" type="presParOf" srcId="{4BE591C1-CC3A-9D48-BEE9-8832DA411F1D}" destId="{257E29B6-1799-BB47-BB6C-C5515361EF15}" srcOrd="17" destOrd="0" presId="urn:microsoft.com/office/officeart/2008/layout/LinedList"/>
    <dgm:cxn modelId="{EA1BF32C-8723-9844-9DAA-2567107F0F41}" type="presParOf" srcId="{257E29B6-1799-BB47-BB6C-C5515361EF15}" destId="{7669DACF-2B7D-7A48-9CE5-16389490BDA8}" srcOrd="0" destOrd="0" presId="urn:microsoft.com/office/officeart/2008/layout/LinedList"/>
    <dgm:cxn modelId="{971424F5-84A0-5641-97B2-5A6568815697}" type="presParOf" srcId="{257E29B6-1799-BB47-BB6C-C5515361EF15}" destId="{78E4EBEB-35E4-2C45-8A62-847A9961808B}" srcOrd="1" destOrd="0" presId="urn:microsoft.com/office/officeart/2008/layout/LinedList"/>
    <dgm:cxn modelId="{FAA02F71-510F-2E4A-9F1E-A4301C445797}" type="presParOf" srcId="{4BE591C1-CC3A-9D48-BEE9-8832DA411F1D}" destId="{552CF46C-A2D6-A741-BDA1-2C49B944E22F}" srcOrd="18" destOrd="0" presId="urn:microsoft.com/office/officeart/2008/layout/LinedList"/>
    <dgm:cxn modelId="{13F132E5-879B-B94A-A377-9BECF107BFE1}" type="presParOf" srcId="{4BE591C1-CC3A-9D48-BEE9-8832DA411F1D}" destId="{BE753722-D4A9-3E4C-85AA-F017A222E052}" srcOrd="19" destOrd="0" presId="urn:microsoft.com/office/officeart/2008/layout/LinedList"/>
    <dgm:cxn modelId="{DD8E03F8-9489-5349-8A15-851D0CBA749E}" type="presParOf" srcId="{BE753722-D4A9-3E4C-85AA-F017A222E052}" destId="{F747DD9F-880B-404C-BFEB-D70894E4CA08}" srcOrd="0" destOrd="0" presId="urn:microsoft.com/office/officeart/2008/layout/LinedList"/>
    <dgm:cxn modelId="{5074435B-5443-AC42-A9E5-DAC1BD5A86DE}" type="presParOf" srcId="{BE753722-D4A9-3E4C-85AA-F017A222E052}" destId="{8F8806EF-C950-774F-9E48-3361A1825019}" srcOrd="1" destOrd="0" presId="urn:microsoft.com/office/officeart/2008/layout/LinedList"/>
    <dgm:cxn modelId="{E94ECB17-A883-0C4A-86CF-A0CE0A89D3B9}" type="presParOf" srcId="{4BE591C1-CC3A-9D48-BEE9-8832DA411F1D}" destId="{B083559A-8F09-234B-855E-B1FAA4083C96}" srcOrd="20" destOrd="0" presId="urn:microsoft.com/office/officeart/2008/layout/LinedList"/>
    <dgm:cxn modelId="{ED94CA1F-7A6E-234D-BE37-45A4C8B89D34}" type="presParOf" srcId="{4BE591C1-CC3A-9D48-BEE9-8832DA411F1D}" destId="{AA94DE7D-AE7C-084B-A23A-1322C63C9DC0}" srcOrd="21" destOrd="0" presId="urn:microsoft.com/office/officeart/2008/layout/LinedList"/>
    <dgm:cxn modelId="{F12BE1D1-663C-6345-945A-B1EDEF14E402}" type="presParOf" srcId="{AA94DE7D-AE7C-084B-A23A-1322C63C9DC0}" destId="{371587EC-36F2-CE42-86FF-D3663A45FD73}" srcOrd="0" destOrd="0" presId="urn:microsoft.com/office/officeart/2008/layout/LinedList"/>
    <dgm:cxn modelId="{98B34373-0CFC-944B-820F-F7736DAC94A8}" type="presParOf" srcId="{AA94DE7D-AE7C-084B-A23A-1322C63C9DC0}" destId="{B46E9D23-7B7B-7944-A158-05DD1EB49656}" srcOrd="1" destOrd="0" presId="urn:microsoft.com/office/officeart/2008/layout/LinedList"/>
    <dgm:cxn modelId="{CFD17D26-DFF9-BA44-9A87-3CAE221B49C8}" type="presParOf" srcId="{4BE591C1-CC3A-9D48-BEE9-8832DA411F1D}" destId="{983EF89E-5E2D-C449-A377-20FE560D2B86}" srcOrd="22" destOrd="0" presId="urn:microsoft.com/office/officeart/2008/layout/LinedList"/>
    <dgm:cxn modelId="{0CD6D24D-ACE8-974F-AA64-1B6C44AD9E21}" type="presParOf" srcId="{4BE591C1-CC3A-9D48-BEE9-8832DA411F1D}" destId="{A8F7B158-C001-2C47-8071-F9D24D1D3A64}" srcOrd="23" destOrd="0" presId="urn:microsoft.com/office/officeart/2008/layout/LinedList"/>
    <dgm:cxn modelId="{56FABA8B-FABD-DA4E-BD2E-9E6A40005AF2}" type="presParOf" srcId="{A8F7B158-C001-2C47-8071-F9D24D1D3A64}" destId="{B7D4F246-19E8-3F47-9843-C1E8AB76B31A}" srcOrd="0" destOrd="0" presId="urn:microsoft.com/office/officeart/2008/layout/LinedList"/>
    <dgm:cxn modelId="{F2C67BEE-9B05-4B41-A17C-F5854562B428}" type="presParOf" srcId="{A8F7B158-C001-2C47-8071-F9D24D1D3A64}" destId="{1206001A-D9C6-EE46-B0FF-4E21AE1479E3}" srcOrd="1" destOrd="0" presId="urn:microsoft.com/office/officeart/2008/layout/LinedList"/>
    <dgm:cxn modelId="{638A3300-C32A-3748-AD81-D27D7B69D428}" type="presParOf" srcId="{4BE591C1-CC3A-9D48-BEE9-8832DA411F1D}" destId="{30C482CA-B603-7A47-8FC6-38120BEC2131}" srcOrd="24" destOrd="0" presId="urn:microsoft.com/office/officeart/2008/layout/LinedList"/>
    <dgm:cxn modelId="{48060910-96C9-1849-8F88-AB67F5A59776}" type="presParOf" srcId="{4BE591C1-CC3A-9D48-BEE9-8832DA411F1D}" destId="{8F072E33-DC76-1549-93CF-009F9C458D30}" srcOrd="25" destOrd="0" presId="urn:microsoft.com/office/officeart/2008/layout/LinedList"/>
    <dgm:cxn modelId="{6F044426-AE2D-3843-879B-CF98DC4E488E}" type="presParOf" srcId="{8F072E33-DC76-1549-93CF-009F9C458D30}" destId="{4EA7CE13-5AB2-8D47-9B20-6F47B3B5A785}" srcOrd="0" destOrd="0" presId="urn:microsoft.com/office/officeart/2008/layout/LinedList"/>
    <dgm:cxn modelId="{B801C006-0E3A-7E4B-B363-277635E4FAC2}" type="presParOf" srcId="{8F072E33-DC76-1549-93CF-009F9C458D30}" destId="{CCF3253C-E0E0-8644-99AE-B5F8A49BF1BD}" srcOrd="1" destOrd="0" presId="urn:microsoft.com/office/officeart/2008/layout/LinedList"/>
    <dgm:cxn modelId="{8DF4C6C4-BF81-1747-BCC9-FAEB328B4099}" type="presParOf" srcId="{4BE591C1-CC3A-9D48-BEE9-8832DA411F1D}" destId="{52A61C2A-E64F-FE49-8B64-B67896E457AB}" srcOrd="26" destOrd="0" presId="urn:microsoft.com/office/officeart/2008/layout/LinedList"/>
    <dgm:cxn modelId="{EF34408A-7161-DD4C-A475-F31EF90E086A}" type="presParOf" srcId="{4BE591C1-CC3A-9D48-BEE9-8832DA411F1D}" destId="{8D04E135-6C3F-3649-9B60-875AA15C1ACB}" srcOrd="27" destOrd="0" presId="urn:microsoft.com/office/officeart/2008/layout/LinedList"/>
    <dgm:cxn modelId="{F47311A3-B74A-4B49-8F7D-CA255DC4889F}" type="presParOf" srcId="{8D04E135-6C3F-3649-9B60-875AA15C1ACB}" destId="{8A42E685-552F-B941-874E-05E00D926D67}" srcOrd="0" destOrd="0" presId="urn:microsoft.com/office/officeart/2008/layout/LinedList"/>
    <dgm:cxn modelId="{3F8DAB6F-FC0D-C54A-AEBA-6F11ED178A24}" type="presParOf" srcId="{8D04E135-6C3F-3649-9B60-875AA15C1ACB}" destId="{E47AF211-EC33-264E-BFBB-0DB1A358CC47}" srcOrd="1" destOrd="0" presId="urn:microsoft.com/office/officeart/2008/layout/LinedList"/>
    <dgm:cxn modelId="{336FDE79-D194-3B4A-B675-772EF7512A7D}" type="presParOf" srcId="{4BE591C1-CC3A-9D48-BEE9-8832DA411F1D}" destId="{7AC143E4-3151-1949-A364-C8C16F0526A8}" srcOrd="28" destOrd="0" presId="urn:microsoft.com/office/officeart/2008/layout/LinedList"/>
    <dgm:cxn modelId="{0FC3C63A-FFF7-E64B-989E-D731632F7C75}" type="presParOf" srcId="{4BE591C1-CC3A-9D48-BEE9-8832DA411F1D}" destId="{0EF75E69-77FF-5A41-9E45-2FD58EC5BE54}" srcOrd="29" destOrd="0" presId="urn:microsoft.com/office/officeart/2008/layout/LinedList"/>
    <dgm:cxn modelId="{804C072C-EB07-3944-80D2-B9BD1C87F2B7}" type="presParOf" srcId="{0EF75E69-77FF-5A41-9E45-2FD58EC5BE54}" destId="{A1EFE9D5-27EC-EE4A-A466-ADE125F53270}" srcOrd="0" destOrd="0" presId="urn:microsoft.com/office/officeart/2008/layout/LinedList"/>
    <dgm:cxn modelId="{BB564EDF-8A7F-0D45-9462-9E1CD8BD0E78}" type="presParOf" srcId="{0EF75E69-77FF-5A41-9E45-2FD58EC5BE54}" destId="{75BFACF0-8E00-1A45-91E7-CADDF01CE068}" srcOrd="1" destOrd="0" presId="urn:microsoft.com/office/officeart/2008/layout/LinedList"/>
    <dgm:cxn modelId="{1D650F8E-A972-5343-9ACF-8E0311609465}" type="presParOf" srcId="{4BE591C1-CC3A-9D48-BEE9-8832DA411F1D}" destId="{016775B7-5E47-A04C-B6B7-2E335E947230}" srcOrd="30" destOrd="0" presId="urn:microsoft.com/office/officeart/2008/layout/LinedList"/>
    <dgm:cxn modelId="{2C85FFA6-E2A5-A549-882B-68616DE8CB2C}" type="presParOf" srcId="{4BE591C1-CC3A-9D48-BEE9-8832DA411F1D}" destId="{34433396-3C29-B84A-AFD9-9E9D7EA9E13B}" srcOrd="31" destOrd="0" presId="urn:microsoft.com/office/officeart/2008/layout/LinedList"/>
    <dgm:cxn modelId="{70218413-75AF-994A-AA47-700F6FB01FE3}" type="presParOf" srcId="{34433396-3C29-B84A-AFD9-9E9D7EA9E13B}" destId="{2FF1D61E-FA3C-CD41-AAB2-8DACFEEF393B}" srcOrd="0" destOrd="0" presId="urn:microsoft.com/office/officeart/2008/layout/LinedList"/>
    <dgm:cxn modelId="{4A5D9B5F-8FB4-4940-8284-AF50288B0F69}" type="presParOf" srcId="{34433396-3C29-B84A-AFD9-9E9D7EA9E13B}" destId="{3A819C74-F561-0248-9489-66FA86317192}" srcOrd="1" destOrd="0" presId="urn:microsoft.com/office/officeart/2008/layout/LinedList"/>
    <dgm:cxn modelId="{E5D4D362-CE69-9349-B4C2-94C95CF1F2B2}" type="presParOf" srcId="{4BE591C1-CC3A-9D48-BEE9-8832DA411F1D}" destId="{72D0971E-3E70-A14C-AF50-82BBBE13DE1C}" srcOrd="32" destOrd="0" presId="urn:microsoft.com/office/officeart/2008/layout/LinedList"/>
    <dgm:cxn modelId="{76A11C62-1FB1-C640-B01F-3E7F21752CD9}" type="presParOf" srcId="{4BE591C1-CC3A-9D48-BEE9-8832DA411F1D}" destId="{5429296E-9228-DE49-9ECC-B0B5EA42E108}" srcOrd="33" destOrd="0" presId="urn:microsoft.com/office/officeart/2008/layout/LinedList"/>
    <dgm:cxn modelId="{E02824AA-BA50-3A4D-9C4A-EC744FC5D16F}" type="presParOf" srcId="{5429296E-9228-DE49-9ECC-B0B5EA42E108}" destId="{0E757A30-699F-FA4C-9987-5B0D49782FBD}" srcOrd="0" destOrd="0" presId="urn:microsoft.com/office/officeart/2008/layout/LinedList"/>
    <dgm:cxn modelId="{984D5589-87F9-6B48-B9C4-6C3146039FB4}" type="presParOf" srcId="{5429296E-9228-DE49-9ECC-B0B5EA42E108}" destId="{E9FC1D74-E27F-CD4B-9142-20566ECB934F}" srcOrd="1" destOrd="0" presId="urn:microsoft.com/office/officeart/2008/layout/LinedList"/>
    <dgm:cxn modelId="{483B72BA-7B6B-1F47-A9FE-19109CBCFB61}" type="presParOf" srcId="{4BE591C1-CC3A-9D48-BEE9-8832DA411F1D}" destId="{B3E2C294-39DA-B34E-A05C-ADE22B99687F}" srcOrd="34" destOrd="0" presId="urn:microsoft.com/office/officeart/2008/layout/LinedList"/>
    <dgm:cxn modelId="{956C2D63-2A3D-E448-8636-52FAE8FA213A}" type="presParOf" srcId="{4BE591C1-CC3A-9D48-BEE9-8832DA411F1D}" destId="{2D515B9A-ECC5-7743-B7D8-FF8DDA90E997}" srcOrd="35" destOrd="0" presId="urn:microsoft.com/office/officeart/2008/layout/LinedList"/>
    <dgm:cxn modelId="{4811886A-4C17-5C4C-AE3D-2571F0E2F7DD}" type="presParOf" srcId="{2D515B9A-ECC5-7743-B7D8-FF8DDA90E997}" destId="{845A80AB-BEF5-D448-907F-F5FEC56BABF4}" srcOrd="0" destOrd="0" presId="urn:microsoft.com/office/officeart/2008/layout/LinedList"/>
    <dgm:cxn modelId="{3D727170-B268-F243-B17F-2A797A223256}" type="presParOf" srcId="{2D515B9A-ECC5-7743-B7D8-FF8DDA90E997}" destId="{D5915445-CDE2-EE45-BA71-D6AD59ACCE50}" srcOrd="1" destOrd="0" presId="urn:microsoft.com/office/officeart/2008/layout/LinedList"/>
    <dgm:cxn modelId="{A7D186BE-913E-BC4D-82A0-7D42572BBD62}" type="presParOf" srcId="{4BE591C1-CC3A-9D48-BEE9-8832DA411F1D}" destId="{4BD103EF-F8EF-CB4D-9DD3-065A423C8F6D}" srcOrd="36" destOrd="0" presId="urn:microsoft.com/office/officeart/2008/layout/LinedList"/>
    <dgm:cxn modelId="{F4ACBBAB-A074-3A49-994B-01BA2601B932}" type="presParOf" srcId="{4BE591C1-CC3A-9D48-BEE9-8832DA411F1D}" destId="{2780894F-ACEA-AF42-9B93-EAA46365C7C7}" srcOrd="37" destOrd="0" presId="urn:microsoft.com/office/officeart/2008/layout/LinedList"/>
    <dgm:cxn modelId="{238B7ECD-3D25-6C48-99BC-E93BF41A5B85}" type="presParOf" srcId="{2780894F-ACEA-AF42-9B93-EAA46365C7C7}" destId="{DF7C660D-38EA-0943-8F77-17091648E543}" srcOrd="0" destOrd="0" presId="urn:microsoft.com/office/officeart/2008/layout/LinedList"/>
    <dgm:cxn modelId="{D20CB361-FB35-FA44-970A-79313F4395B8}" type="presParOf" srcId="{2780894F-ACEA-AF42-9B93-EAA46365C7C7}" destId="{9EDD63EF-43B9-434A-8D29-66474456D4EC}" srcOrd="1" destOrd="0" presId="urn:microsoft.com/office/officeart/2008/layout/LinedList"/>
    <dgm:cxn modelId="{81C29D61-0D8B-D94B-A47B-A0EF7C5250F1}" type="presParOf" srcId="{4BE591C1-CC3A-9D48-BEE9-8832DA411F1D}" destId="{EA659EB6-9677-C440-AA2F-BEF2322B4FA0}" srcOrd="38" destOrd="0" presId="urn:microsoft.com/office/officeart/2008/layout/LinedList"/>
    <dgm:cxn modelId="{951010D6-771E-F744-B401-3630783F904C}" type="presParOf" srcId="{4BE591C1-CC3A-9D48-BEE9-8832DA411F1D}" destId="{42E848D9-6A27-5A4F-B459-2CC30B6CF262}" srcOrd="39" destOrd="0" presId="urn:microsoft.com/office/officeart/2008/layout/LinedList"/>
    <dgm:cxn modelId="{FF8A2E7E-D6D9-0F48-ABF4-36C097175576}" type="presParOf" srcId="{42E848D9-6A27-5A4F-B459-2CC30B6CF262}" destId="{61403F0A-BF01-E940-9750-232DE07D158B}" srcOrd="0" destOrd="0" presId="urn:microsoft.com/office/officeart/2008/layout/LinedList"/>
    <dgm:cxn modelId="{5617A198-18C8-F04C-8438-05C7A2D1335C}" type="presParOf" srcId="{42E848D9-6A27-5A4F-B459-2CC30B6CF262}" destId="{532DDA37-39E9-6E46-93C7-0FAC7A88AC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51315-7FA3-B046-AD12-5F0BF7950175}">
      <dsp:nvSpPr>
        <dsp:cNvPr id="0" name=""/>
        <dsp:cNvSpPr/>
      </dsp:nvSpPr>
      <dsp:spPr>
        <a:xfrm>
          <a:off x="0" y="614"/>
          <a:ext cx="11194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9B13D-F2BF-784B-9B92-C8C05073DD51}">
      <dsp:nvSpPr>
        <dsp:cNvPr id="0" name=""/>
        <dsp:cNvSpPr/>
      </dsp:nvSpPr>
      <dsp:spPr>
        <a:xfrm>
          <a:off x="0" y="614"/>
          <a:ext cx="11194270" cy="25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Bootstrap, çok çeşitli duyarlı kenar boşluğu ve dolgu yardımcı program sınıflarına sahiptir. Tüm kesme noktaları için çalışırlar:</a:t>
          </a:r>
          <a:endParaRPr lang="en-US" sz="1100" kern="1200"/>
        </a:p>
      </dsp:txBody>
      <dsp:txXfrm>
        <a:off x="0" y="614"/>
        <a:ext cx="11194270" cy="251831"/>
      </dsp:txXfrm>
    </dsp:sp>
    <dsp:sp modelId="{638E5BD9-90A5-4842-A850-1F06FF7DE5A0}">
      <dsp:nvSpPr>
        <dsp:cNvPr id="0" name=""/>
        <dsp:cNvSpPr/>
      </dsp:nvSpPr>
      <dsp:spPr>
        <a:xfrm>
          <a:off x="0" y="252446"/>
          <a:ext cx="11194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00DE8-112A-8A44-8A20-73351C532309}">
      <dsp:nvSpPr>
        <dsp:cNvPr id="0" name=""/>
        <dsp:cNvSpPr/>
      </dsp:nvSpPr>
      <dsp:spPr>
        <a:xfrm>
          <a:off x="0" y="252446"/>
          <a:ext cx="11194270" cy="25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xs (&lt;=576px), sm (&gt;=576px), md (&gt;=768px), lg (&gt;=992px) veya xl (&gt;=1200px))</a:t>
          </a:r>
          <a:endParaRPr lang="en-US" sz="1100" kern="1200"/>
        </a:p>
      </dsp:txBody>
      <dsp:txXfrm>
        <a:off x="0" y="252446"/>
        <a:ext cx="11194270" cy="251831"/>
      </dsp:txXfrm>
    </dsp:sp>
    <dsp:sp modelId="{597D91AA-4658-AD42-9576-E93B0992A56D}">
      <dsp:nvSpPr>
        <dsp:cNvPr id="0" name=""/>
        <dsp:cNvSpPr/>
      </dsp:nvSpPr>
      <dsp:spPr>
        <a:xfrm>
          <a:off x="0" y="504277"/>
          <a:ext cx="11194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55C78-8732-3146-A30A-E128B96E7BE4}">
      <dsp:nvSpPr>
        <dsp:cNvPr id="0" name=""/>
        <dsp:cNvSpPr/>
      </dsp:nvSpPr>
      <dsp:spPr>
        <a:xfrm>
          <a:off x="0" y="504277"/>
          <a:ext cx="11194270" cy="25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Sınıflar şu biçimde kullanılır:</a:t>
          </a:r>
          <a:endParaRPr lang="en-US" sz="1100" kern="1200"/>
        </a:p>
      </dsp:txBody>
      <dsp:txXfrm>
        <a:off x="0" y="504277"/>
        <a:ext cx="11194270" cy="251831"/>
      </dsp:txXfrm>
    </dsp:sp>
    <dsp:sp modelId="{3D02DF18-FE45-1D4D-AD90-43911762702E}">
      <dsp:nvSpPr>
        <dsp:cNvPr id="0" name=""/>
        <dsp:cNvSpPr/>
      </dsp:nvSpPr>
      <dsp:spPr>
        <a:xfrm>
          <a:off x="0" y="756108"/>
          <a:ext cx="11194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E9DC8-34E5-A64D-9C6D-9A900D6A714B}">
      <dsp:nvSpPr>
        <dsp:cNvPr id="0" name=""/>
        <dsp:cNvSpPr/>
      </dsp:nvSpPr>
      <dsp:spPr>
        <a:xfrm>
          <a:off x="0" y="756108"/>
          <a:ext cx="11194270" cy="25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xs için {özellik}{yan}-{boyut} ve sm, md, lg ve xl için {özellik}{yan}-{kesme noktası}-{boyut}.</a:t>
          </a:r>
          <a:endParaRPr lang="en-US" sz="1100" kern="1200"/>
        </a:p>
      </dsp:txBody>
      <dsp:txXfrm>
        <a:off x="0" y="756108"/>
        <a:ext cx="11194270" cy="251831"/>
      </dsp:txXfrm>
    </dsp:sp>
    <dsp:sp modelId="{109C377C-23D1-6E45-96DF-522CEAA5F780}">
      <dsp:nvSpPr>
        <dsp:cNvPr id="0" name=""/>
        <dsp:cNvSpPr/>
      </dsp:nvSpPr>
      <dsp:spPr>
        <a:xfrm>
          <a:off x="0" y="1007940"/>
          <a:ext cx="11194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220DB-4C99-3746-8383-DAFB40CE618A}">
      <dsp:nvSpPr>
        <dsp:cNvPr id="0" name=""/>
        <dsp:cNvSpPr/>
      </dsp:nvSpPr>
      <dsp:spPr>
        <a:xfrm>
          <a:off x="0" y="1007940"/>
          <a:ext cx="11194270" cy="25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m - marjı ayarlar</a:t>
          </a:r>
          <a:endParaRPr lang="en-US" sz="1100" kern="1200"/>
        </a:p>
      </dsp:txBody>
      <dsp:txXfrm>
        <a:off x="0" y="1007940"/>
        <a:ext cx="11194270" cy="251831"/>
      </dsp:txXfrm>
    </dsp:sp>
    <dsp:sp modelId="{DFE3DF01-B21B-BF42-934E-E015F57FE5FA}">
      <dsp:nvSpPr>
        <dsp:cNvPr id="0" name=""/>
        <dsp:cNvSpPr/>
      </dsp:nvSpPr>
      <dsp:spPr>
        <a:xfrm>
          <a:off x="0" y="1259771"/>
          <a:ext cx="11194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D7E54-F2FC-114F-B985-81BC2D0A4C63}">
      <dsp:nvSpPr>
        <dsp:cNvPr id="0" name=""/>
        <dsp:cNvSpPr/>
      </dsp:nvSpPr>
      <dsp:spPr>
        <a:xfrm>
          <a:off x="0" y="1259771"/>
          <a:ext cx="11194270" cy="25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p - dolguyu ayarlar</a:t>
          </a:r>
          <a:endParaRPr lang="en-US" sz="1100" kern="1200"/>
        </a:p>
      </dsp:txBody>
      <dsp:txXfrm>
        <a:off x="0" y="1259771"/>
        <a:ext cx="11194270" cy="251831"/>
      </dsp:txXfrm>
    </dsp:sp>
    <dsp:sp modelId="{BE006062-1106-6446-8654-D004B0588138}">
      <dsp:nvSpPr>
        <dsp:cNvPr id="0" name=""/>
        <dsp:cNvSpPr/>
      </dsp:nvSpPr>
      <dsp:spPr>
        <a:xfrm>
          <a:off x="0" y="1511602"/>
          <a:ext cx="11194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DF33D-31C1-EA42-A567-A0AEF916FE53}">
      <dsp:nvSpPr>
        <dsp:cNvPr id="0" name=""/>
        <dsp:cNvSpPr/>
      </dsp:nvSpPr>
      <dsp:spPr>
        <a:xfrm>
          <a:off x="0" y="1511602"/>
          <a:ext cx="11194270" cy="25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t - kenar boşluğunu veya dolgu üstünü ayarlar</a:t>
          </a:r>
          <a:endParaRPr lang="en-US" sz="1100" kern="1200"/>
        </a:p>
      </dsp:txBody>
      <dsp:txXfrm>
        <a:off x="0" y="1511602"/>
        <a:ext cx="11194270" cy="251831"/>
      </dsp:txXfrm>
    </dsp:sp>
    <dsp:sp modelId="{03D570F3-CE3D-7F47-B2DA-4ECE7786D1B5}">
      <dsp:nvSpPr>
        <dsp:cNvPr id="0" name=""/>
        <dsp:cNvSpPr/>
      </dsp:nvSpPr>
      <dsp:spPr>
        <a:xfrm>
          <a:off x="0" y="1763434"/>
          <a:ext cx="11194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45F5E-76F9-5846-BEF9-90AFCAC2102C}">
      <dsp:nvSpPr>
        <dsp:cNvPr id="0" name=""/>
        <dsp:cNvSpPr/>
      </dsp:nvSpPr>
      <dsp:spPr>
        <a:xfrm>
          <a:off x="0" y="1763434"/>
          <a:ext cx="11194270" cy="25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b - kenar boşluğunu veya alt boşluğu ayarlar</a:t>
          </a:r>
          <a:endParaRPr lang="en-US" sz="1100" kern="1200"/>
        </a:p>
      </dsp:txBody>
      <dsp:txXfrm>
        <a:off x="0" y="1763434"/>
        <a:ext cx="11194270" cy="251831"/>
      </dsp:txXfrm>
    </dsp:sp>
    <dsp:sp modelId="{D15AD77F-F272-9648-B0EA-878190A2259C}">
      <dsp:nvSpPr>
        <dsp:cNvPr id="0" name=""/>
        <dsp:cNvSpPr/>
      </dsp:nvSpPr>
      <dsp:spPr>
        <a:xfrm>
          <a:off x="0" y="2015265"/>
          <a:ext cx="11194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9DACF-2B7D-7A48-9CE5-16389490BDA8}">
      <dsp:nvSpPr>
        <dsp:cNvPr id="0" name=""/>
        <dsp:cNvSpPr/>
      </dsp:nvSpPr>
      <dsp:spPr>
        <a:xfrm>
          <a:off x="0" y="2015265"/>
          <a:ext cx="11194270" cy="25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l - sol kenar boşluğunu veya sol doldurmayı ayarlar</a:t>
          </a:r>
          <a:endParaRPr lang="en-US" sz="1100" kern="1200"/>
        </a:p>
      </dsp:txBody>
      <dsp:txXfrm>
        <a:off x="0" y="2015265"/>
        <a:ext cx="11194270" cy="251831"/>
      </dsp:txXfrm>
    </dsp:sp>
    <dsp:sp modelId="{552CF46C-A2D6-A741-BDA1-2C49B944E22F}">
      <dsp:nvSpPr>
        <dsp:cNvPr id="0" name=""/>
        <dsp:cNvSpPr/>
      </dsp:nvSpPr>
      <dsp:spPr>
        <a:xfrm>
          <a:off x="0" y="2267096"/>
          <a:ext cx="11194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7DD9F-880B-404C-BFEB-D70894E4CA08}">
      <dsp:nvSpPr>
        <dsp:cNvPr id="0" name=""/>
        <dsp:cNvSpPr/>
      </dsp:nvSpPr>
      <dsp:spPr>
        <a:xfrm>
          <a:off x="0" y="2267096"/>
          <a:ext cx="11194270" cy="25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r - sağ kenar boşluğunu veya sağ dolguyu ayarlar</a:t>
          </a:r>
          <a:endParaRPr lang="en-US" sz="1100" kern="1200"/>
        </a:p>
      </dsp:txBody>
      <dsp:txXfrm>
        <a:off x="0" y="2267096"/>
        <a:ext cx="11194270" cy="251831"/>
      </dsp:txXfrm>
    </dsp:sp>
    <dsp:sp modelId="{B083559A-8F09-234B-855E-B1FAA4083C96}">
      <dsp:nvSpPr>
        <dsp:cNvPr id="0" name=""/>
        <dsp:cNvSpPr/>
      </dsp:nvSpPr>
      <dsp:spPr>
        <a:xfrm>
          <a:off x="0" y="2518927"/>
          <a:ext cx="11194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587EC-36F2-CE42-86FF-D3663A45FD73}">
      <dsp:nvSpPr>
        <dsp:cNvPr id="0" name=""/>
        <dsp:cNvSpPr/>
      </dsp:nvSpPr>
      <dsp:spPr>
        <a:xfrm>
          <a:off x="0" y="2518928"/>
          <a:ext cx="11194270" cy="25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x - hem sol dolguyu hem de sağ dolguyu veya sol kenar boşluğu ve sağ kenar boşluğunu ayarlar</a:t>
          </a:r>
          <a:endParaRPr lang="en-US" sz="1100" kern="1200"/>
        </a:p>
      </dsp:txBody>
      <dsp:txXfrm>
        <a:off x="0" y="2518928"/>
        <a:ext cx="11194270" cy="251831"/>
      </dsp:txXfrm>
    </dsp:sp>
    <dsp:sp modelId="{983EF89E-5E2D-C449-A377-20FE560D2B86}">
      <dsp:nvSpPr>
        <dsp:cNvPr id="0" name=""/>
        <dsp:cNvSpPr/>
      </dsp:nvSpPr>
      <dsp:spPr>
        <a:xfrm>
          <a:off x="0" y="2770759"/>
          <a:ext cx="11194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4F246-19E8-3F47-9843-C1E8AB76B31A}">
      <dsp:nvSpPr>
        <dsp:cNvPr id="0" name=""/>
        <dsp:cNvSpPr/>
      </dsp:nvSpPr>
      <dsp:spPr>
        <a:xfrm>
          <a:off x="0" y="2770759"/>
          <a:ext cx="11194270" cy="25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y - hem üst hem de alt dolgu veya kenar boşluğu üst ve kenar boşluğu alt öğelerini ayarlar</a:t>
          </a:r>
          <a:endParaRPr lang="en-US" sz="1100" kern="1200"/>
        </a:p>
      </dsp:txBody>
      <dsp:txXfrm>
        <a:off x="0" y="2770759"/>
        <a:ext cx="11194270" cy="251831"/>
      </dsp:txXfrm>
    </dsp:sp>
    <dsp:sp modelId="{30C482CA-B603-7A47-8FC6-38120BEC2131}">
      <dsp:nvSpPr>
        <dsp:cNvPr id="0" name=""/>
        <dsp:cNvSpPr/>
      </dsp:nvSpPr>
      <dsp:spPr>
        <a:xfrm>
          <a:off x="0" y="3022590"/>
          <a:ext cx="11194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7CE13-5AB2-8D47-9B20-6F47B3B5A785}">
      <dsp:nvSpPr>
        <dsp:cNvPr id="0" name=""/>
        <dsp:cNvSpPr/>
      </dsp:nvSpPr>
      <dsp:spPr>
        <a:xfrm>
          <a:off x="0" y="3022590"/>
          <a:ext cx="11194270" cy="25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boş - öğenin tüm 4 tarafında bir kenar boşluğu veya dolgu ayarlar</a:t>
          </a:r>
          <a:endParaRPr lang="en-US" sz="1100" kern="1200"/>
        </a:p>
      </dsp:txBody>
      <dsp:txXfrm>
        <a:off x="0" y="3022590"/>
        <a:ext cx="11194270" cy="251831"/>
      </dsp:txXfrm>
    </dsp:sp>
    <dsp:sp modelId="{52A61C2A-E64F-FE49-8B64-B67896E457AB}">
      <dsp:nvSpPr>
        <dsp:cNvPr id="0" name=""/>
        <dsp:cNvSpPr/>
      </dsp:nvSpPr>
      <dsp:spPr>
        <a:xfrm>
          <a:off x="0" y="3274421"/>
          <a:ext cx="11194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2E685-552F-B941-874E-05E00D926D67}">
      <dsp:nvSpPr>
        <dsp:cNvPr id="0" name=""/>
        <dsp:cNvSpPr/>
      </dsp:nvSpPr>
      <dsp:spPr>
        <a:xfrm>
          <a:off x="0" y="3274421"/>
          <a:ext cx="11194270" cy="25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0 - kenar boşluğunu veya dolguyu 0'a ayarlar</a:t>
          </a:r>
          <a:endParaRPr lang="en-US" sz="1100" kern="1200"/>
        </a:p>
      </dsp:txBody>
      <dsp:txXfrm>
        <a:off x="0" y="3274421"/>
        <a:ext cx="11194270" cy="251831"/>
      </dsp:txXfrm>
    </dsp:sp>
    <dsp:sp modelId="{7AC143E4-3151-1949-A364-C8C16F0526A8}">
      <dsp:nvSpPr>
        <dsp:cNvPr id="0" name=""/>
        <dsp:cNvSpPr/>
      </dsp:nvSpPr>
      <dsp:spPr>
        <a:xfrm>
          <a:off x="0" y="3526253"/>
          <a:ext cx="11194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FE9D5-27EC-EE4A-A466-ADE125F53270}">
      <dsp:nvSpPr>
        <dsp:cNvPr id="0" name=""/>
        <dsp:cNvSpPr/>
      </dsp:nvSpPr>
      <dsp:spPr>
        <a:xfrm>
          <a:off x="0" y="3526253"/>
          <a:ext cx="11194270" cy="25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1 - kenar boşluğunu veya dolguyu .25rem olarak ayarlar (yazı tipi boyutu 16 piksel ise 4 piksel)</a:t>
          </a:r>
          <a:endParaRPr lang="en-US" sz="1100" kern="1200"/>
        </a:p>
      </dsp:txBody>
      <dsp:txXfrm>
        <a:off x="0" y="3526253"/>
        <a:ext cx="11194270" cy="251831"/>
      </dsp:txXfrm>
    </dsp:sp>
    <dsp:sp modelId="{016775B7-5E47-A04C-B6B7-2E335E947230}">
      <dsp:nvSpPr>
        <dsp:cNvPr id="0" name=""/>
        <dsp:cNvSpPr/>
      </dsp:nvSpPr>
      <dsp:spPr>
        <a:xfrm>
          <a:off x="0" y="3778084"/>
          <a:ext cx="11194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1D61E-FA3C-CD41-AAB2-8DACFEEF393B}">
      <dsp:nvSpPr>
        <dsp:cNvPr id="0" name=""/>
        <dsp:cNvSpPr/>
      </dsp:nvSpPr>
      <dsp:spPr>
        <a:xfrm>
          <a:off x="0" y="3778084"/>
          <a:ext cx="11194270" cy="25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2 - kenar boşluğunu veya dolguyu .5rem olarak ayarlar (yazı tipi boyutu 16 piksel ise 8 piksel)</a:t>
          </a:r>
          <a:endParaRPr lang="en-US" sz="1100" kern="1200"/>
        </a:p>
      </dsp:txBody>
      <dsp:txXfrm>
        <a:off x="0" y="3778084"/>
        <a:ext cx="11194270" cy="251831"/>
      </dsp:txXfrm>
    </dsp:sp>
    <dsp:sp modelId="{72D0971E-3E70-A14C-AF50-82BBBE13DE1C}">
      <dsp:nvSpPr>
        <dsp:cNvPr id="0" name=""/>
        <dsp:cNvSpPr/>
      </dsp:nvSpPr>
      <dsp:spPr>
        <a:xfrm>
          <a:off x="0" y="4029915"/>
          <a:ext cx="11194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57A30-699F-FA4C-9987-5B0D49782FBD}">
      <dsp:nvSpPr>
        <dsp:cNvPr id="0" name=""/>
        <dsp:cNvSpPr/>
      </dsp:nvSpPr>
      <dsp:spPr>
        <a:xfrm>
          <a:off x="0" y="4029915"/>
          <a:ext cx="11194270" cy="25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3 - kenar boşluğunu veya dolguyu 1rem olarak ayarlar (yazı tipi boyutu 16 piksel ise 16 piksel)</a:t>
          </a:r>
          <a:endParaRPr lang="en-US" sz="1100" kern="1200"/>
        </a:p>
      </dsp:txBody>
      <dsp:txXfrm>
        <a:off x="0" y="4029915"/>
        <a:ext cx="11194270" cy="251831"/>
      </dsp:txXfrm>
    </dsp:sp>
    <dsp:sp modelId="{B3E2C294-39DA-B34E-A05C-ADE22B99687F}">
      <dsp:nvSpPr>
        <dsp:cNvPr id="0" name=""/>
        <dsp:cNvSpPr/>
      </dsp:nvSpPr>
      <dsp:spPr>
        <a:xfrm>
          <a:off x="0" y="4281747"/>
          <a:ext cx="11194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A80AB-BEF5-D448-907F-F5FEC56BABF4}">
      <dsp:nvSpPr>
        <dsp:cNvPr id="0" name=""/>
        <dsp:cNvSpPr/>
      </dsp:nvSpPr>
      <dsp:spPr>
        <a:xfrm>
          <a:off x="0" y="4281747"/>
          <a:ext cx="11194270" cy="25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4 - kenar boşluğunu veya dolguyu 1.5rem olarak ayarlar (yazı tipi boyutu 16 piksel ise 24 piksel)</a:t>
          </a:r>
          <a:endParaRPr lang="en-US" sz="1100" kern="1200"/>
        </a:p>
      </dsp:txBody>
      <dsp:txXfrm>
        <a:off x="0" y="4281747"/>
        <a:ext cx="11194270" cy="251831"/>
      </dsp:txXfrm>
    </dsp:sp>
    <dsp:sp modelId="{4BD103EF-F8EF-CB4D-9DD3-065A423C8F6D}">
      <dsp:nvSpPr>
        <dsp:cNvPr id="0" name=""/>
        <dsp:cNvSpPr/>
      </dsp:nvSpPr>
      <dsp:spPr>
        <a:xfrm>
          <a:off x="0" y="4533578"/>
          <a:ext cx="11194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C660D-38EA-0943-8F77-17091648E543}">
      <dsp:nvSpPr>
        <dsp:cNvPr id="0" name=""/>
        <dsp:cNvSpPr/>
      </dsp:nvSpPr>
      <dsp:spPr>
        <a:xfrm>
          <a:off x="0" y="4533578"/>
          <a:ext cx="11194270" cy="25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5 - kenar boşluğunu veya dolguyu 3rem olarak ayarlar (yazı tipi boyutu 16 piksel ise 48 piksel)</a:t>
          </a:r>
          <a:endParaRPr lang="en-US" sz="1100" kern="1200"/>
        </a:p>
      </dsp:txBody>
      <dsp:txXfrm>
        <a:off x="0" y="4533578"/>
        <a:ext cx="11194270" cy="251831"/>
      </dsp:txXfrm>
    </dsp:sp>
    <dsp:sp modelId="{EA659EB6-9677-C440-AA2F-BEF2322B4FA0}">
      <dsp:nvSpPr>
        <dsp:cNvPr id="0" name=""/>
        <dsp:cNvSpPr/>
      </dsp:nvSpPr>
      <dsp:spPr>
        <a:xfrm>
          <a:off x="0" y="4785409"/>
          <a:ext cx="11194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03F0A-BF01-E940-9750-232DE07D158B}">
      <dsp:nvSpPr>
        <dsp:cNvPr id="0" name=""/>
        <dsp:cNvSpPr/>
      </dsp:nvSpPr>
      <dsp:spPr>
        <a:xfrm>
          <a:off x="0" y="4785409"/>
          <a:ext cx="11194270" cy="25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auto - kenar boşluğunu otomatik olarak ayarlar</a:t>
          </a:r>
          <a:endParaRPr lang="en-US" sz="1100" kern="1200"/>
        </a:p>
      </dsp:txBody>
      <dsp:txXfrm>
        <a:off x="0" y="4785409"/>
        <a:ext cx="11194270" cy="251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6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8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9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6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6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5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6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5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44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73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merge#_fast_forward_merg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cs/git-rebas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2241EE7-FD39-6ED1-4B5C-F33AD2CC0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r-TR" sz="5000" err="1"/>
              <a:t>Atmosware</a:t>
            </a:r>
            <a:r>
              <a:rPr lang="tr-TR" sz="5000"/>
              <a:t> </a:t>
            </a:r>
            <a:r>
              <a:rPr lang="tr-TR" sz="5000" err="1"/>
              <a:t>Bootcamp</a:t>
            </a:r>
            <a:r>
              <a:rPr lang="tr-TR" sz="5000"/>
              <a:t> Araştırma Ödevi-5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54F9607-5724-7DD2-FAB7-421DC3813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>
            <a:normAutofit/>
          </a:bodyPr>
          <a:lstStyle/>
          <a:p>
            <a:r>
              <a:rPr lang="tr-TR"/>
              <a:t>Şeyda Özdemir</a:t>
            </a:r>
            <a:endParaRPr lang="tr-TR" dirty="0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4EADCF0E-92EE-777E-74C2-0CE456CEDA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8" r="13759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596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Background Fill">
            <a:extLst>
              <a:ext uri="{FF2B5EF4-FFF2-40B4-BE49-F238E27FC236}">
                <a16:creationId xmlns:a16="http://schemas.microsoft.com/office/drawing/2014/main" id="{63E5BFF9-8D75-4F8D-AA2E-E9AF4156B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olor Fill">
            <a:extLst>
              <a:ext uri="{FF2B5EF4-FFF2-40B4-BE49-F238E27FC236}">
                <a16:creationId xmlns:a16="http://schemas.microsoft.com/office/drawing/2014/main" id="{5074A657-B6F7-47AE-B719-D3590207E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3" name="Group 11">
            <a:extLst>
              <a:ext uri="{FF2B5EF4-FFF2-40B4-BE49-F238E27FC236}">
                <a16:creationId xmlns:a16="http://schemas.microsoft.com/office/drawing/2014/main" id="{5F495AF5-CD36-4EE9-95DB-86D2A393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64" name="Oval 12">
              <a:extLst>
                <a:ext uri="{FF2B5EF4-FFF2-40B4-BE49-F238E27FC236}">
                  <a16:creationId xmlns:a16="http://schemas.microsoft.com/office/drawing/2014/main" id="{8EFB5B0C-DD84-4ACA-8A57-0DF5C9BA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65" name="Oval 13">
              <a:extLst>
                <a:ext uri="{FF2B5EF4-FFF2-40B4-BE49-F238E27FC236}">
                  <a16:creationId xmlns:a16="http://schemas.microsoft.com/office/drawing/2014/main" id="{537C3102-63A7-409A-A09D-56EBB4C81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Oval 14">
              <a:extLst>
                <a:ext uri="{FF2B5EF4-FFF2-40B4-BE49-F238E27FC236}">
                  <a16:creationId xmlns:a16="http://schemas.microsoft.com/office/drawing/2014/main" id="{7A99EBC8-DA67-46D1-BE90-B240465A8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Graphic 9">
              <a:extLst>
                <a:ext uri="{FF2B5EF4-FFF2-40B4-BE49-F238E27FC236}">
                  <a16:creationId xmlns:a16="http://schemas.microsoft.com/office/drawing/2014/main" id="{465540EA-046F-4AF0-8CEB-E2EFE6FD0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9">
              <a:extLst>
                <a:ext uri="{FF2B5EF4-FFF2-40B4-BE49-F238E27FC236}">
                  <a16:creationId xmlns:a16="http://schemas.microsoft.com/office/drawing/2014/main" id="{5FE32756-B183-449F-BD63-0CD97BABA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17">
              <a:extLst>
                <a:ext uri="{FF2B5EF4-FFF2-40B4-BE49-F238E27FC236}">
                  <a16:creationId xmlns:a16="http://schemas.microsoft.com/office/drawing/2014/main" id="{B81A06E5-D53E-4F08-917B-C03F56DFD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18">
              <a:extLst>
                <a:ext uri="{FF2B5EF4-FFF2-40B4-BE49-F238E27FC236}">
                  <a16:creationId xmlns:a16="http://schemas.microsoft.com/office/drawing/2014/main" id="{C349B903-4F98-4946-9F6B-A42679E0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19">
              <a:extLst>
                <a:ext uri="{FF2B5EF4-FFF2-40B4-BE49-F238E27FC236}">
                  <a16:creationId xmlns:a16="http://schemas.microsoft.com/office/drawing/2014/main" id="{553BC73C-A7AD-48F4-B586-4F781FCB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20">
              <a:extLst>
                <a:ext uri="{FF2B5EF4-FFF2-40B4-BE49-F238E27FC236}">
                  <a16:creationId xmlns:a16="http://schemas.microsoft.com/office/drawing/2014/main" id="{EB3270C9-025A-41DD-997B-C8C6A6CBA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Texture">
            <a:extLst>
              <a:ext uri="{FF2B5EF4-FFF2-40B4-BE49-F238E27FC236}">
                <a16:creationId xmlns:a16="http://schemas.microsoft.com/office/drawing/2014/main" id="{8DB0478B-1B97-4BFD-90B4-35597D82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526A3EB-D068-7251-5721-81EB9579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787" y="232065"/>
            <a:ext cx="6201379" cy="674976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Mb-md-0 Nedir? </a:t>
            </a:r>
          </a:p>
        </p:txBody>
      </p:sp>
      <p:graphicFrame>
        <p:nvGraphicFramePr>
          <p:cNvPr id="74" name="İçerik Yer Tutucusu 2">
            <a:extLst>
              <a:ext uri="{FF2B5EF4-FFF2-40B4-BE49-F238E27FC236}">
                <a16:creationId xmlns:a16="http://schemas.microsoft.com/office/drawing/2014/main" id="{2208C502-F0BB-EB00-E21B-31FC8CB2C6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2235" y="1139107"/>
          <a:ext cx="11194270" cy="5037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915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5101D8-1F29-2534-B1BC-C0554446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.</a:t>
            </a:r>
            <a:r>
              <a:rPr lang="tr-TR" dirty="0" err="1"/>
              <a:t>list-unstyled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BE611C-85B0-3996-2E04-927F5E6B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2"/>
            <a:ext cx="7685037" cy="4475537"/>
          </a:xfrm>
        </p:spPr>
        <p:txBody>
          <a:bodyPr/>
          <a:lstStyle/>
          <a:p>
            <a:r>
              <a:rPr lang="tr-TR" dirty="0"/>
              <a:t>.</a:t>
            </a:r>
            <a:r>
              <a:rPr lang="tr-TR" dirty="0" err="1"/>
              <a:t>list-unstyled</a:t>
            </a:r>
            <a:r>
              <a:rPr lang="tr-TR" dirty="0"/>
              <a:t> sınıfı, liste öğelerindeki varsayılan liste stilini ve sol kenar boşluğunu kaldırır (</a:t>
            </a:r>
            <a:r>
              <a:rPr lang="tr-TR" dirty="0" err="1"/>
              <a:t>immediate</a:t>
            </a:r>
            <a:r>
              <a:rPr lang="tr-TR" dirty="0"/>
              <a:t> </a:t>
            </a:r>
            <a:r>
              <a:rPr lang="tr-TR" dirty="0" err="1"/>
              <a:t>children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):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Coffee</a:t>
            </a:r>
            <a:endParaRPr lang="tr-TR" dirty="0"/>
          </a:p>
          <a:p>
            <a:r>
              <a:rPr lang="tr-TR" dirty="0" err="1"/>
              <a:t>Tea</a:t>
            </a:r>
            <a:endParaRPr lang="tr-TR" dirty="0"/>
          </a:p>
          <a:p>
            <a:pPr lvl="1"/>
            <a:r>
              <a:rPr lang="tr-TR" dirty="0"/>
              <a:t>Black </a:t>
            </a:r>
            <a:r>
              <a:rPr lang="tr-TR" dirty="0" err="1"/>
              <a:t>tea</a:t>
            </a:r>
            <a:endParaRPr lang="tr-TR" dirty="0"/>
          </a:p>
          <a:p>
            <a:pPr lvl="1"/>
            <a:r>
              <a:rPr lang="tr-TR" dirty="0" err="1"/>
              <a:t>Green</a:t>
            </a:r>
            <a:r>
              <a:rPr lang="tr-TR" dirty="0"/>
              <a:t> </a:t>
            </a:r>
            <a:r>
              <a:rPr lang="tr-TR" dirty="0" err="1"/>
              <a:t>tea</a:t>
            </a:r>
            <a:endParaRPr lang="tr-TR" dirty="0"/>
          </a:p>
          <a:p>
            <a:r>
              <a:rPr lang="tr-TR" dirty="0" err="1"/>
              <a:t>Milk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471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7" name="Group 11">
            <a:extLst>
              <a:ext uri="{FF2B5EF4-FFF2-40B4-BE49-F238E27FC236}">
                <a16:creationId xmlns:a16="http://schemas.microsoft.com/office/drawing/2014/main" id="{3A09DD4A-71B1-4992-961C-FB007CA09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77333" y="0"/>
            <a:ext cx="2214668" cy="6192747"/>
            <a:chOff x="9977333" y="0"/>
            <a:chExt cx="2214668" cy="6192747"/>
          </a:xfrm>
        </p:grpSpPr>
        <p:sp>
          <p:nvSpPr>
            <p:cNvPr id="38" name="Oval 12">
              <a:extLst>
                <a:ext uri="{FF2B5EF4-FFF2-40B4-BE49-F238E27FC236}">
                  <a16:creationId xmlns:a16="http://schemas.microsoft.com/office/drawing/2014/main" id="{2B3D11D5-EBBE-4E00-9154-51A07DEA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21818" y="3254126"/>
              <a:ext cx="272587" cy="2725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Graphic 9">
              <a:extLst>
                <a:ext uri="{FF2B5EF4-FFF2-40B4-BE49-F238E27FC236}">
                  <a16:creationId xmlns:a16="http://schemas.microsoft.com/office/drawing/2014/main" id="{541701B5-7A92-4CFF-9F2E-6071EEFB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5635" y="2431541"/>
              <a:ext cx="1321642" cy="132164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0" name="Freeform: Shape 14">
              <a:extLst>
                <a:ext uri="{FF2B5EF4-FFF2-40B4-BE49-F238E27FC236}">
                  <a16:creationId xmlns:a16="http://schemas.microsoft.com/office/drawing/2014/main" id="{DAF1C9DE-4E0C-42F3-8126-59D3E0050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041380" y="4795265"/>
              <a:ext cx="1150620" cy="1397482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1" name="Graphic 9">
              <a:extLst>
                <a:ext uri="{FF2B5EF4-FFF2-40B4-BE49-F238E27FC236}">
                  <a16:creationId xmlns:a16="http://schemas.microsoft.com/office/drawing/2014/main" id="{BE855266-8082-4371-854D-AB4EC85B8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977333" y="0"/>
              <a:ext cx="2214667" cy="221466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Graphic 9">
              <a:extLst>
                <a:ext uri="{FF2B5EF4-FFF2-40B4-BE49-F238E27FC236}">
                  <a16:creationId xmlns:a16="http://schemas.microsoft.com/office/drawing/2014/main" id="{45C29FA3-FADD-4ABA-A50B-AB5EF250B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093324" y="167079"/>
              <a:ext cx="1945697" cy="194569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27C3CF4-5B50-459D-B887-9865E4C42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9982" y="3060222"/>
              <a:ext cx="612019" cy="1733435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3A08663-BBFE-893E-4207-DBADC879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301288" cy="583109"/>
          </a:xfrm>
        </p:spPr>
        <p:txBody>
          <a:bodyPr>
            <a:normAutofit fontScale="90000"/>
          </a:bodyPr>
          <a:lstStyle/>
          <a:p>
            <a:r>
              <a:rPr lang="tr-TR" dirty="0"/>
              <a:t>Git </a:t>
            </a:r>
            <a:r>
              <a:rPr lang="tr-TR" dirty="0" err="1"/>
              <a:t>rebase-fast</a:t>
            </a:r>
            <a:r>
              <a:rPr lang="tr-TR" dirty="0"/>
              <a:t> </a:t>
            </a:r>
            <a:r>
              <a:rPr lang="tr-TR" dirty="0" err="1"/>
              <a:t>forwarding</a:t>
            </a:r>
            <a:r>
              <a:rPr lang="tr-TR" dirty="0"/>
              <a:t> </a:t>
            </a:r>
            <a:r>
              <a:rPr lang="tr-TR" dirty="0" err="1"/>
              <a:t>merge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B64D67-F7D6-8A90-EED3-943C06EB4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1158"/>
            <a:ext cx="10441475" cy="4925805"/>
          </a:xfrm>
        </p:spPr>
        <p:txBody>
          <a:bodyPr>
            <a:normAutofit/>
          </a:bodyPr>
          <a:lstStyle/>
          <a:p>
            <a:r>
              <a:rPr lang="tr-TR" dirty="0">
                <a:hlinkClick r:id="rId3"/>
              </a:rPr>
              <a:t>Fast-Forward Merge</a:t>
            </a:r>
            <a:r>
              <a:rPr lang="tr-TR" dirty="0"/>
              <a:t>: 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branch’iniz</a:t>
            </a:r>
            <a:r>
              <a:rPr lang="tr-TR" dirty="0"/>
              <a:t> </a:t>
            </a:r>
            <a:r>
              <a:rPr lang="tr-TR" dirty="0" err="1"/>
              <a:t>master’a</a:t>
            </a:r>
            <a:r>
              <a:rPr lang="tr-TR" dirty="0"/>
              <a:t> </a:t>
            </a:r>
            <a:r>
              <a:rPr lang="tr-TR" dirty="0" err="1"/>
              <a:t>merge</a:t>
            </a:r>
            <a:r>
              <a:rPr lang="tr-TR" dirty="0"/>
              <a:t> olacağı anda eğer </a:t>
            </a:r>
            <a:r>
              <a:rPr lang="tr-TR" dirty="0" err="1"/>
              <a:t>master</a:t>
            </a:r>
            <a:r>
              <a:rPr lang="tr-TR" dirty="0"/>
              <a:t> üzerinde bir değişiklik (</a:t>
            </a:r>
            <a:r>
              <a:rPr lang="tr-TR" dirty="0" err="1"/>
              <a:t>commit</a:t>
            </a:r>
            <a:r>
              <a:rPr lang="tr-TR" dirty="0"/>
              <a:t>) olmamışsa, git varsayılan olarak </a:t>
            </a:r>
            <a:r>
              <a:rPr lang="tr-TR" dirty="0" err="1"/>
              <a:t>master</a:t>
            </a:r>
            <a:r>
              <a:rPr lang="tr-TR" dirty="0"/>
              <a:t> hattının son </a:t>
            </a:r>
            <a:r>
              <a:rPr lang="tr-TR" dirty="0" err="1"/>
              <a:t>commit</a:t>
            </a:r>
            <a:r>
              <a:rPr lang="tr-TR" dirty="0"/>
              <a:t> </a:t>
            </a:r>
            <a:r>
              <a:rPr lang="tr-TR" dirty="0" err="1"/>
              <a:t>hash’i</a:t>
            </a:r>
            <a:r>
              <a:rPr lang="tr-TR" dirty="0"/>
              <a:t> olarak,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branch’in</a:t>
            </a:r>
            <a:r>
              <a:rPr lang="tr-TR" dirty="0"/>
              <a:t> </a:t>
            </a:r>
            <a:r>
              <a:rPr lang="tr-TR" dirty="0" err="1"/>
              <a:t>hash’ini</a:t>
            </a:r>
            <a:r>
              <a:rPr lang="tr-TR" dirty="0"/>
              <a:t> alır. Bu duruma </a:t>
            </a:r>
            <a:r>
              <a:rPr lang="tr-TR" dirty="0">
                <a:hlinkClick r:id="rId3"/>
              </a:rPr>
              <a:t>Fast-Forward Merging</a:t>
            </a:r>
            <a:r>
              <a:rPr lang="tr-TR" dirty="0"/>
              <a:t> denir.</a:t>
            </a:r>
            <a:endParaRPr lang="tr-TR" i="1" dirty="0"/>
          </a:p>
          <a:p>
            <a:r>
              <a:rPr lang="tr-TR" dirty="0"/>
              <a:t>Bu işlem sonrasında sanki değişiklikler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branch’inde</a:t>
            </a:r>
            <a:r>
              <a:rPr lang="tr-TR" dirty="0"/>
              <a:t> yapılmış gibi bir </a:t>
            </a:r>
            <a:r>
              <a:rPr lang="tr-TR" dirty="0" err="1"/>
              <a:t>history</a:t>
            </a:r>
            <a:r>
              <a:rPr lang="tr-TR" dirty="0"/>
              <a:t> oluşur. Geçmiş </a:t>
            </a:r>
            <a:r>
              <a:rPr lang="tr-TR" dirty="0" err="1"/>
              <a:t>history’i</a:t>
            </a:r>
            <a:r>
              <a:rPr lang="tr-TR" dirty="0"/>
              <a:t> daha anlaşılabilir tutmak için </a:t>
            </a:r>
            <a:r>
              <a:rPr lang="tr-TR" dirty="0" err="1"/>
              <a:t>merge</a:t>
            </a:r>
            <a:r>
              <a:rPr lang="tr-TR" dirty="0"/>
              <a:t> işlemi sırasında </a:t>
            </a:r>
            <a:r>
              <a:rPr lang="tr-TR" dirty="0" err="1"/>
              <a:t>git’e</a:t>
            </a:r>
            <a:r>
              <a:rPr lang="tr-TR" dirty="0"/>
              <a:t> “ — </a:t>
            </a:r>
            <a:r>
              <a:rPr lang="tr-TR" dirty="0" err="1"/>
              <a:t>no-ff</a:t>
            </a:r>
            <a:r>
              <a:rPr lang="tr-TR" dirty="0"/>
              <a:t>” opsiyonu ile gidilir; bu </a:t>
            </a:r>
            <a:r>
              <a:rPr lang="tr-TR" dirty="0" err="1"/>
              <a:t>git’in</a:t>
            </a:r>
            <a:r>
              <a:rPr lang="tr-TR" dirty="0"/>
              <a:t> </a:t>
            </a:r>
            <a:r>
              <a:rPr lang="tr-TR" dirty="0" err="1"/>
              <a:t>fast-forward</a:t>
            </a:r>
            <a:r>
              <a:rPr lang="tr-TR" dirty="0"/>
              <a:t> yapmamasını ve yeni bir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ile ilerlemesini sağlar.</a:t>
            </a:r>
            <a:endParaRPr lang="tr-TR" i="1" dirty="0"/>
          </a:p>
          <a:p>
            <a:pPr marL="0" indent="0">
              <a:buNone/>
            </a:pP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   </a:t>
            </a:r>
            <a:r>
              <a:rPr lang="tr-TR" dirty="0">
                <a:hlinkClick r:id="rId4"/>
              </a:rPr>
              <a:t>git rebase</a:t>
            </a:r>
            <a:r>
              <a:rPr lang="tr-TR" dirty="0"/>
              <a:t>:</a:t>
            </a:r>
          </a:p>
          <a:p>
            <a:r>
              <a:rPr lang="tr-TR" dirty="0" err="1"/>
              <a:t>Merge</a:t>
            </a:r>
            <a:r>
              <a:rPr lang="tr-TR" dirty="0"/>
              <a:t> gibi farklı </a:t>
            </a:r>
            <a:r>
              <a:rPr lang="tr-TR" dirty="0" err="1"/>
              <a:t>commitleri</a:t>
            </a:r>
            <a:r>
              <a:rPr lang="tr-TR" dirty="0"/>
              <a:t> bir araya getirir. </a:t>
            </a:r>
            <a:r>
              <a:rPr lang="tr-TR" dirty="0" err="1"/>
              <a:t>Merge’den</a:t>
            </a:r>
            <a:r>
              <a:rPr lang="tr-TR" dirty="0"/>
              <a:t> farkı </a:t>
            </a:r>
            <a:r>
              <a:rPr lang="tr-TR" dirty="0" err="1"/>
              <a:t>rebase</a:t>
            </a:r>
            <a:r>
              <a:rPr lang="tr-TR" dirty="0"/>
              <a:t> uygulandığı </a:t>
            </a:r>
            <a:r>
              <a:rPr lang="tr-TR" dirty="0" err="1"/>
              <a:t>branch’in</a:t>
            </a:r>
            <a:r>
              <a:rPr lang="tr-TR" dirty="0"/>
              <a:t> üzerinde yeni bir 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oluşturmaz.</a:t>
            </a:r>
            <a:endParaRPr lang="tr-TR" i="1" dirty="0"/>
          </a:p>
          <a:p>
            <a:br>
              <a:rPr lang="tr-TR" u="sng" dirty="0"/>
            </a:br>
            <a:endParaRPr lang="tr-TR" u="sng" dirty="0"/>
          </a:p>
        </p:txBody>
      </p:sp>
    </p:spTree>
    <p:extLst>
      <p:ext uri="{BB962C8B-B14F-4D97-AF65-F5344CB8AC3E}">
        <p14:creationId xmlns:p14="http://schemas.microsoft.com/office/powerpoint/2010/main" val="3068499918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RegularSeedRightStep">
      <a:dk1>
        <a:srgbClr val="000000"/>
      </a:dk1>
      <a:lt1>
        <a:srgbClr val="FFFFFF"/>
      </a:lt1>
      <a:dk2>
        <a:srgbClr val="1C2F31"/>
      </a:dk2>
      <a:lt2>
        <a:srgbClr val="F2F0F3"/>
      </a:lt2>
      <a:accent1>
        <a:srgbClr val="77B12B"/>
      </a:accent1>
      <a:accent2>
        <a:srgbClr val="37B720"/>
      </a:accent2>
      <a:accent3>
        <a:srgbClr val="2CB951"/>
      </a:accent3>
      <a:accent4>
        <a:srgbClr val="1FB484"/>
      </a:accent4>
      <a:accent5>
        <a:srgbClr val="2EB1BF"/>
      </a:accent5>
      <a:accent6>
        <a:srgbClr val="2374C9"/>
      </a:accent6>
      <a:hlink>
        <a:srgbClr val="8C5EC9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{1CF01A70-DC95-2A42-964D-5E0B8B783D76}tf10001119</Template>
  <TotalTime>16</TotalTime>
  <Words>432</Words>
  <Application>Microsoft Macintosh PowerPoint</Application>
  <PresentationFormat>Geniş ekran</PresentationFormat>
  <Paragraphs>38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7" baseType="lpstr">
      <vt:lpstr>Arial</vt:lpstr>
      <vt:lpstr>Gill Sans Nova</vt:lpstr>
      <vt:lpstr>TropicVTI</vt:lpstr>
      <vt:lpstr>Atmosware Bootcamp Araştırma Ödevi-5</vt:lpstr>
      <vt:lpstr>Mb-md-0 Nedir? </vt:lpstr>
      <vt:lpstr>.list-unstyled nedir?</vt:lpstr>
      <vt:lpstr>Git rebase-fast forwarding merge nedir?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Atmosware Bootcamp Araştırma Ödevi-5</dc:title>
  <dc:creator>seyda.ozdemir</dc:creator>
  <cp:lastModifiedBy>seyda.ozdemir</cp:lastModifiedBy>
  <cp:revision>1</cp:revision>
  <dcterms:created xsi:type="dcterms:W3CDTF">2022-05-30T19:49:17Z</dcterms:created>
  <dcterms:modified xsi:type="dcterms:W3CDTF">2022-05-30T20:05:57Z</dcterms:modified>
</cp:coreProperties>
</file>