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5" r:id="rId59"/>
    <p:sldId id="316" r:id="rId60"/>
    <p:sldId id="317" r:id="rId6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5"/>
            <p14:sldId id="316"/>
            <p14:sldId id="31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0E9F-A941-4529-9686-33C6BBFC8D2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D6AA3380-8ACC-4E77-8F3C-9FC74DBD20F8}"/>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67871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3419</Words>
  <Application>Microsoft Office PowerPoint</Application>
  <PresentationFormat>Widescreen</PresentationFormat>
  <Paragraphs>241</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git rebase nedir?</vt:lpstr>
      <vt:lpstr>fast-forward nedir?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38</cp:revision>
  <dcterms:created xsi:type="dcterms:W3CDTF">2022-05-23T18:55:33Z</dcterms:created>
  <dcterms:modified xsi:type="dcterms:W3CDTF">2022-05-30T19:56:13Z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