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3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End" id="{A04DB9EF-2970-4AA5-9BF8-21CFABE4D3DF}">
          <p14:sldIdLst>
            <p14:sldId id="256"/>
          </p14:sldIdLst>
        </p14:section>
        <p14:section name="list-unstyled" id="{7D43DF5E-1F75-46C5-849A-EB2F6440E216}">
          <p14:sldIdLst>
            <p14:sldId id="260"/>
            <p14:sldId id="263"/>
          </p14:sldIdLst>
        </p14:section>
        <p14:section name="Fast-forwad ve Rebase" id="{9D9D2246-7D18-4C2A-B68D-5FB9631DB586}">
          <p14:sldIdLst>
            <p14:sldId id="261"/>
          </p14:sldIdLst>
        </p14:section>
        <p14:section name="mb-md-0" id="{E2987A49-06C9-4575-BEAE-0F0AEE0F6771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4736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1041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0448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8659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330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640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356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4313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7525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013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EFD-1B16-43B4-AA4B-B3F56121264C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45488-9FCA-48D6-8E9C-15DE2C3283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1331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24EFD-1B16-43B4-AA4B-B3F56121264C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45488-9FCA-48D6-8E9C-15DE2C3283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61458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DB0D3D-B92C-4843-8B74-9083B51AE7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Yiğit Özen</a:t>
            </a:r>
          </a:p>
        </p:txBody>
      </p:sp>
    </p:spTree>
    <p:extLst>
      <p:ext uri="{BB962C8B-B14F-4D97-AF65-F5344CB8AC3E}">
        <p14:creationId xmlns:p14="http://schemas.microsoft.com/office/powerpoint/2010/main" val="925000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7A2A74B-A0CA-4914-B32C-CF2F02008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List-unstyled</a:t>
            </a:r>
            <a:r>
              <a:rPr lang="tr-TR" dirty="0"/>
              <a:t>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A0C80C0-DE00-4D1C-BA7C-1DF2B5B9F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8440"/>
          </a:xfrm>
        </p:spPr>
        <p:txBody>
          <a:bodyPr>
            <a:normAutofit lnSpcReduction="10000"/>
          </a:bodyPr>
          <a:lstStyle/>
          <a:p>
            <a:r>
              <a:rPr lang="tr-TR" dirty="0" err="1"/>
              <a:t>List-unstyled</a:t>
            </a:r>
            <a:r>
              <a:rPr lang="tr-TR" dirty="0"/>
              <a:t> : Web sitemizdeki liste elemanlarının şekillerini biçimlendirmek, sıfırlamak için </a:t>
            </a:r>
            <a:r>
              <a:rPr lang="tr-TR" dirty="0" err="1"/>
              <a:t>için</a:t>
            </a:r>
            <a:r>
              <a:rPr lang="tr-TR" dirty="0"/>
              <a:t> kullanırız.</a:t>
            </a:r>
          </a:p>
          <a:p>
            <a:pPr marL="0" indent="0">
              <a:buNone/>
            </a:pPr>
            <a:r>
              <a:rPr lang="tr-TR" dirty="0"/>
              <a:t>Aşağıdaki örneklerle de liste tiplerini değiştirebiliriz.</a:t>
            </a:r>
          </a:p>
          <a:p>
            <a:r>
              <a:rPr lang="tr-TR" dirty="0"/>
              <a:t> </a:t>
            </a:r>
            <a:r>
              <a:rPr lang="tr-TR" b="1" dirty="0" err="1"/>
              <a:t>list-style-type:none</a:t>
            </a:r>
            <a:r>
              <a:rPr lang="tr-TR" b="1" dirty="0"/>
              <a:t> </a:t>
            </a:r>
            <a:r>
              <a:rPr lang="tr-TR" b="1" dirty="0">
                <a:sym typeface="Wingdings" panose="05000000000000000000" pitchFamily="2" charset="2"/>
              </a:rPr>
              <a:t> Varsayılan olarak gelen liste tipini kaldırmış oluruz.</a:t>
            </a:r>
          </a:p>
          <a:p>
            <a:r>
              <a:rPr lang="tr-TR" b="1" dirty="0" err="1">
                <a:sym typeface="Wingdings" panose="05000000000000000000" pitchFamily="2" charset="2"/>
              </a:rPr>
              <a:t>list-styled-type:cicrle</a:t>
            </a:r>
            <a:r>
              <a:rPr lang="tr-TR" b="1" dirty="0">
                <a:sym typeface="Wingdings" panose="05000000000000000000" pitchFamily="2" charset="2"/>
              </a:rPr>
              <a:t>  Liste elemanlarımıza yuvarlak </a:t>
            </a:r>
            <a:r>
              <a:rPr lang="tr-TR" b="1" dirty="0" err="1">
                <a:sym typeface="Wingdings" panose="05000000000000000000" pitchFamily="2" charset="2"/>
              </a:rPr>
              <a:t>şekili</a:t>
            </a:r>
            <a:r>
              <a:rPr lang="tr-TR" b="1" dirty="0">
                <a:sym typeface="Wingdings" panose="05000000000000000000" pitchFamily="2" charset="2"/>
              </a:rPr>
              <a:t> verir.</a:t>
            </a:r>
          </a:p>
          <a:p>
            <a:r>
              <a:rPr lang="tr-TR" b="1" dirty="0" err="1">
                <a:sym typeface="Wingdings" panose="05000000000000000000" pitchFamily="2" charset="2"/>
              </a:rPr>
              <a:t>list-styled-type:square</a:t>
            </a:r>
            <a:r>
              <a:rPr lang="tr-TR" b="1" dirty="0">
                <a:sym typeface="Wingdings" panose="05000000000000000000" pitchFamily="2" charset="2"/>
              </a:rPr>
              <a:t>  Liste elemanlarımıza kare şekli verir.</a:t>
            </a:r>
          </a:p>
          <a:p>
            <a:r>
              <a:rPr lang="tr-TR" b="1" dirty="0" err="1">
                <a:sym typeface="Wingdings" panose="05000000000000000000" pitchFamily="2" charset="2"/>
              </a:rPr>
              <a:t>list-styled-type:upper-roman</a:t>
            </a:r>
            <a:r>
              <a:rPr lang="tr-TR" b="1" dirty="0">
                <a:sym typeface="Wingdings" panose="05000000000000000000" pitchFamily="2" charset="2"/>
              </a:rPr>
              <a:t>  Liste elemanlarımız büyük harfle roma rakamı şeklinde olur.</a:t>
            </a:r>
          </a:p>
          <a:p>
            <a:r>
              <a:rPr lang="tr-TR" b="1" dirty="0" err="1">
                <a:sym typeface="Wingdings" panose="05000000000000000000" pitchFamily="2" charset="2"/>
              </a:rPr>
              <a:t>list-styled-type:cicrle</a:t>
            </a:r>
            <a:r>
              <a:rPr lang="tr-TR" b="1" dirty="0">
                <a:sym typeface="Wingdings" panose="05000000000000000000" pitchFamily="2" charset="2"/>
              </a:rPr>
              <a:t>  Liste elemanlarımız küçük harfle roma rakamı şeklinde olur.</a:t>
            </a:r>
          </a:p>
          <a:p>
            <a:endParaRPr lang="tr-TR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59693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6A7B9-23B8-4B23-A283-6DDF2DF01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Text-shadow</a:t>
            </a:r>
            <a:r>
              <a:rPr lang="tr-TR" dirty="0"/>
              <a:t> nedir?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E0966-B460-48A9-9B58-D5D7B7DF5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text-shadows</a:t>
            </a:r>
            <a:r>
              <a:rPr lang="tr-TR" dirty="0"/>
              <a:t> </a:t>
            </a:r>
            <a:r>
              <a:rPr lang="tr-TR" dirty="0">
                <a:sym typeface="Wingdings" panose="05000000000000000000" pitchFamily="2" charset="2"/>
              </a:rPr>
              <a:t> Bir element içindeki </a:t>
            </a:r>
            <a:r>
              <a:rPr lang="tr-TR">
                <a:sym typeface="Wingdings" panose="05000000000000000000" pitchFamily="2" charset="2"/>
              </a:rPr>
              <a:t>metne gölgelik vermek için kullanılır.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94633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03D5545-D21A-473F-BB95-193FE0CD7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Fast</a:t>
            </a:r>
            <a:r>
              <a:rPr lang="tr-TR" dirty="0"/>
              <a:t> </a:t>
            </a:r>
            <a:r>
              <a:rPr lang="tr-TR" dirty="0" err="1"/>
              <a:t>Forwad</a:t>
            </a:r>
            <a:r>
              <a:rPr lang="tr-TR" dirty="0"/>
              <a:t> ve </a:t>
            </a:r>
            <a:r>
              <a:rPr lang="tr-TR" dirty="0" err="1"/>
              <a:t>Rebase</a:t>
            </a:r>
            <a:r>
              <a:rPr lang="tr-TR" dirty="0"/>
              <a:t> nedir 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9AB71B1-58E6-47CF-B658-04265E7A6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Fast-forwad</a:t>
            </a:r>
            <a:r>
              <a:rPr lang="tr-TR" dirty="0"/>
              <a:t> : Bazı durumlarda </a:t>
            </a:r>
            <a:r>
              <a:rPr lang="tr-TR" dirty="0" err="1"/>
              <a:t>bracch’lerden</a:t>
            </a:r>
            <a:r>
              <a:rPr lang="tr-TR" dirty="0"/>
              <a:t> bir tanesinde bir değişiklik(</a:t>
            </a:r>
            <a:r>
              <a:rPr lang="tr-TR" dirty="0" err="1"/>
              <a:t>commit</a:t>
            </a:r>
            <a:r>
              <a:rPr lang="tr-TR" dirty="0"/>
              <a:t>) işlemi yapılmadıysa Git varsayılan olarak </a:t>
            </a:r>
            <a:r>
              <a:rPr lang="tr-TR" dirty="0" err="1"/>
              <a:t>master’ın</a:t>
            </a:r>
            <a:r>
              <a:rPr lang="tr-TR" dirty="0"/>
              <a:t> son </a:t>
            </a:r>
            <a:r>
              <a:rPr lang="tr-TR" dirty="0" err="1"/>
              <a:t>commit’ini</a:t>
            </a:r>
            <a:r>
              <a:rPr lang="tr-TR" dirty="0"/>
              <a:t> </a:t>
            </a:r>
            <a:r>
              <a:rPr lang="tr-TR" dirty="0" err="1"/>
              <a:t>feature</a:t>
            </a:r>
            <a:r>
              <a:rPr lang="tr-TR" dirty="0"/>
              <a:t> </a:t>
            </a:r>
            <a:r>
              <a:rPr lang="tr-TR" dirty="0" err="1"/>
              <a:t>branch’in</a:t>
            </a:r>
            <a:r>
              <a:rPr lang="tr-TR" dirty="0"/>
              <a:t> </a:t>
            </a:r>
            <a:r>
              <a:rPr lang="tr-TR" dirty="0" err="1"/>
              <a:t>commit’i</a:t>
            </a:r>
            <a:r>
              <a:rPr lang="tr-TR" dirty="0"/>
              <a:t> olarak </a:t>
            </a:r>
            <a:r>
              <a:rPr lang="tr-TR" dirty="0" err="1"/>
              <a:t>alırak</a:t>
            </a:r>
            <a:r>
              <a:rPr lang="tr-TR" dirty="0"/>
              <a:t> </a:t>
            </a:r>
            <a:r>
              <a:rPr lang="tr-TR" dirty="0" err="1"/>
              <a:t>merge</a:t>
            </a:r>
            <a:r>
              <a:rPr lang="tr-TR" dirty="0"/>
              <a:t> işlemi yapmış olur.</a:t>
            </a:r>
          </a:p>
          <a:p>
            <a:r>
              <a:rPr lang="tr-TR" dirty="0" err="1"/>
              <a:t>Rebase</a:t>
            </a:r>
            <a:r>
              <a:rPr lang="tr-TR" dirty="0"/>
              <a:t> : </a:t>
            </a:r>
            <a:r>
              <a:rPr lang="tr-TR" dirty="0" err="1"/>
              <a:t>Rebase</a:t>
            </a:r>
            <a:r>
              <a:rPr lang="tr-TR" dirty="0"/>
              <a:t> </a:t>
            </a:r>
            <a:r>
              <a:rPr lang="tr-TR" dirty="0" err="1"/>
              <a:t>komutuda</a:t>
            </a:r>
            <a:r>
              <a:rPr lang="tr-TR" dirty="0"/>
              <a:t> </a:t>
            </a:r>
            <a:r>
              <a:rPr lang="tr-TR" dirty="0" err="1"/>
              <a:t>merge</a:t>
            </a:r>
            <a:r>
              <a:rPr lang="tr-TR" dirty="0"/>
              <a:t> işlemi ile benzer olup iki </a:t>
            </a:r>
            <a:r>
              <a:rPr lang="tr-TR" dirty="0" err="1"/>
              <a:t>brach’i</a:t>
            </a:r>
            <a:r>
              <a:rPr lang="tr-TR" dirty="0"/>
              <a:t> entegre etmek için kullanılır. Ama </a:t>
            </a:r>
            <a:r>
              <a:rPr lang="tr-TR" dirty="0" err="1"/>
              <a:t>Rebase</a:t>
            </a:r>
            <a:r>
              <a:rPr lang="tr-TR" dirty="0"/>
              <a:t> komutu </a:t>
            </a:r>
            <a:r>
              <a:rPr lang="tr-TR" dirty="0" err="1"/>
              <a:t>merge</a:t>
            </a:r>
            <a:r>
              <a:rPr lang="tr-TR" dirty="0"/>
              <a:t> işleminin aksine diğer </a:t>
            </a:r>
            <a:r>
              <a:rPr lang="tr-TR" dirty="0" err="1"/>
              <a:t>branch’daki</a:t>
            </a:r>
            <a:r>
              <a:rPr lang="tr-TR" dirty="0"/>
              <a:t> </a:t>
            </a:r>
            <a:r>
              <a:rPr lang="tr-TR" dirty="0" err="1"/>
              <a:t>commit</a:t>
            </a:r>
            <a:r>
              <a:rPr lang="tr-TR" dirty="0"/>
              <a:t> işlemini sanki o </a:t>
            </a:r>
            <a:r>
              <a:rPr lang="tr-TR" dirty="0" err="1"/>
              <a:t>branch</a:t>
            </a:r>
            <a:r>
              <a:rPr lang="tr-TR" dirty="0"/>
              <a:t> üzerinde yazılmış gibi üzerine yazar.</a:t>
            </a:r>
          </a:p>
        </p:txBody>
      </p:sp>
    </p:spTree>
    <p:extLst>
      <p:ext uri="{BB962C8B-B14F-4D97-AF65-F5344CB8AC3E}">
        <p14:creationId xmlns:p14="http://schemas.microsoft.com/office/powerpoint/2010/main" val="2270947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890F-5959-45A4-8D99-0145272FD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Mb-md-0 nedir?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1DD5F-DC2F-4745-B5BE-940858F81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Midium</a:t>
            </a:r>
            <a:r>
              <a:rPr lang="tr-TR" dirty="0"/>
              <a:t>, orta ölçekli ekranlarda </a:t>
            </a:r>
            <a:r>
              <a:rPr lang="tr-TR" dirty="0" err="1"/>
              <a:t>margin</a:t>
            </a:r>
            <a:r>
              <a:rPr lang="tr-TR" dirty="0"/>
              <a:t> </a:t>
            </a:r>
            <a:r>
              <a:rPr lang="tr-TR" dirty="0" err="1"/>
              <a:t>bottom’u</a:t>
            </a:r>
            <a:r>
              <a:rPr lang="tr-TR" dirty="0"/>
              <a:t> sıfırlamak için kullanılır.</a:t>
            </a:r>
          </a:p>
        </p:txBody>
      </p:sp>
    </p:spTree>
    <p:extLst>
      <p:ext uri="{BB962C8B-B14F-4D97-AF65-F5344CB8AC3E}">
        <p14:creationId xmlns:p14="http://schemas.microsoft.com/office/powerpoint/2010/main" val="1813412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eması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184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Yiğit Özen</vt:lpstr>
      <vt:lpstr>List-unstyled nedir?</vt:lpstr>
      <vt:lpstr>Text-shadow nedir?</vt:lpstr>
      <vt:lpstr>Fast Forwad ve Rebase nedir ?</vt:lpstr>
      <vt:lpstr>Mb-md-0 nedir?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</dc:title>
  <dc:creator>Hamit Mızrak</dc:creator>
  <cp:lastModifiedBy>YIGIT OZEN</cp:lastModifiedBy>
  <cp:revision>8</cp:revision>
  <dcterms:created xsi:type="dcterms:W3CDTF">2022-05-24T09:08:24Z</dcterms:created>
  <dcterms:modified xsi:type="dcterms:W3CDTF">2022-05-30T13:37:31Z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9510ae85-8eb6-4b3e-b853-9db39f1355e9</vt:lpwstr>
  </property>
  <property fmtid="{D5CDD505-2E9C-101B-9397-08002B2CF9AE}" pid="3" name="TURKCELLCLASSIFICATION">
    <vt:lpwstr>TURKCELL DAHİLİ</vt:lpwstr>
  </property>
</Properties>
</file>