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Lst>
        </p14:section>
        <p14:section name="5. Soru(For-While)" id="{E643B4E1-7F0F-46FD-B301-A3C71280E7D5}">
          <p14:sldIdLst>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Compıler-ınterpreter</a:t>
            </a:r>
            <a:r>
              <a:rPr lang="tr-TR" dirty="0"/>
              <a:t> </a:t>
            </a:r>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Compiler(Derleyici), bir dilde yazılmış olan kodun başka bir dile dönüştüren araçlardır. Dönüştürme esnasında kodu bir bütün olarak alarak kontrol eder. Kodun iyileştirilmesi, hataların yönetimi gibi görevlerde rol alırlar.</a:t>
            </a:r>
          </a:p>
          <a:p>
            <a:r>
              <a:rPr lang="tr-TR" dirty="0"/>
              <a:t>Interpreter(Yorumlayıcı), </a:t>
            </a:r>
            <a:r>
              <a:rPr lang="tr-TR" dirty="0" err="1"/>
              <a:t>complier</a:t>
            </a:r>
            <a:r>
              <a:rPr lang="tr-TR" dirty="0"/>
              <a:t> ile karıştırılabilir. Interpreter yazılan kodları satır </a:t>
            </a:r>
            <a:r>
              <a:rPr lang="tr-TR" dirty="0" err="1"/>
              <a:t>satır</a:t>
            </a:r>
            <a:r>
              <a:rPr lang="tr-TR" dirty="0"/>
              <a:t> kontrol ederek işler. Herhangi bir yerde hata varsa bulur. 1’den fazla hata varsa sadece ilk hatayı bulabilir.</a:t>
            </a:r>
          </a:p>
          <a:p>
            <a:r>
              <a:rPr lang="tr-TR" dirty="0" err="1"/>
              <a:t>Javascript</a:t>
            </a:r>
            <a:r>
              <a:rPr lang="tr-TR" dirty="0"/>
              <a:t> </a:t>
            </a:r>
            <a:r>
              <a:rPr lang="tr-TR" dirty="0" err="1"/>
              <a:t>interpreter</a:t>
            </a:r>
            <a:r>
              <a:rPr lang="tr-TR" dirty="0"/>
              <a:t> kullanan bir yazılım dilidir. </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2997</TotalTime>
  <Words>3361</Words>
  <Application>Microsoft Office PowerPoint</Application>
  <PresentationFormat>Widescreen</PresentationFormat>
  <Paragraphs>258</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Compıler-ınterpreter </vt:lpstr>
      <vt:lpstr>For-whıle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45</cp:revision>
  <dcterms:created xsi:type="dcterms:W3CDTF">2022-05-23T16:05:18Z</dcterms:created>
  <dcterms:modified xsi:type="dcterms:W3CDTF">2022-06-02T23:43:39Z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