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3.05.2022" id="{C6939274-576E-634B-83C7-8CA9322D3BD3}">
          <p14:sldIdLst>
            <p14:sldId id="256"/>
            <p14:sldId id="257"/>
            <p14:sldId id="258"/>
            <p14:sldId id="259"/>
            <p14:sldId id="260"/>
          </p14:sldIdLst>
        </p14:section>
        <p14:section name="25.05.2022" id="{42190527-CCB1-754E-8B40-EA6A51940100}">
          <p14:sldIdLst>
            <p14:sldId id="261"/>
            <p14:sldId id="262"/>
            <p14:sldId id="263"/>
            <p14:sldId id="264"/>
            <p14:sldId id="265"/>
          </p14:sldIdLst>
        </p14:section>
        <p14:section name="26.05.2022" id="{ECDAA013-3942-334E-B5D0-4071FE12654F}">
          <p14:sldIdLst>
            <p14:sldId id="266"/>
          </p14:sldIdLst>
        </p14:section>
        <p14:section name="30.05.2022" id="{CB432F6C-3545-D849-8BC5-636E860954E2}">
          <p14:sldIdLst>
            <p14:sldId id="267"/>
            <p14:sldId id="268"/>
            <p14:sldId id="269"/>
            <p14:sldId id="270"/>
          </p14:sldIdLst>
        </p14:section>
        <p14:section name="31.05.2022" id="{70ABA4F0-D52B-724D-8C39-178E5AAA4206}">
          <p14:sldIdLst>
            <p14:sldId id="271"/>
            <p14:sldId id="272"/>
            <p14:sldId id="273"/>
          </p14:sldIdLst>
        </p14:section>
        <p14:section name="01.06.2022" id="{8E837BD6-88F9-CF45-8C84-5D9311E1B906}">
          <p14:sldIdLst>
            <p14:sldId id="274"/>
            <p14:sldId id="275"/>
          </p14:sldIdLst>
        </p14:section>
        <p14:section name="02.06.2022" id="{F49AAF7C-BDA0-8949-ABF0-094503D9624E}">
          <p14:sldIdLst>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68"/>
    <p:restoredTop sz="94663"/>
  </p:normalViewPr>
  <p:slideViewPr>
    <p:cSldViewPr snapToGrid="0" snapToObjects="1">
      <p:cViewPr>
        <p:scale>
          <a:sx n="91" d="100"/>
          <a:sy n="91" d="100"/>
        </p:scale>
        <p:origin x="320"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B984B7-4E67-4EF9-8641-513B95762750}"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9F95B62D-31AF-433B-BF9A-5AA574F4A8B9}">
      <dgm:prSet/>
      <dgm:spPr/>
      <dgm:t>
        <a:bodyPr/>
        <a:lstStyle/>
        <a:p>
          <a:pPr>
            <a:lnSpc>
              <a:spcPct val="100000"/>
            </a:lnSpc>
          </a:pPr>
          <a:r>
            <a:rPr lang="tr-TR" dirty="0" err="1"/>
            <a:t>CSS'te</a:t>
          </a:r>
          <a:r>
            <a:rPr lang="tr-TR" dirty="0"/>
            <a:t> </a:t>
          </a:r>
          <a:r>
            <a:rPr lang="tr-TR" dirty="0" err="1"/>
            <a:t>box-sizing</a:t>
          </a:r>
          <a:r>
            <a:rPr lang="tr-TR" dirty="0"/>
            <a:t> özelliği bir HTML öğesinin </a:t>
          </a:r>
          <a:r>
            <a:rPr lang="tr-TR" dirty="0" err="1"/>
            <a:t>width</a:t>
          </a:r>
          <a:r>
            <a:rPr lang="tr-TR" dirty="0"/>
            <a:t> ve </a:t>
          </a:r>
          <a:r>
            <a:rPr lang="tr-TR" dirty="0" err="1"/>
            <a:t>height</a:t>
          </a:r>
          <a:r>
            <a:rPr lang="tr-TR" dirty="0"/>
            <a:t> değerini etkilemeden </a:t>
          </a:r>
          <a:r>
            <a:rPr lang="tr-TR" dirty="0" err="1"/>
            <a:t>padding</a:t>
          </a:r>
          <a:r>
            <a:rPr lang="tr-TR" dirty="0"/>
            <a:t> ve </a:t>
          </a:r>
          <a:r>
            <a:rPr lang="tr-TR" dirty="0" err="1"/>
            <a:t>border</a:t>
          </a:r>
          <a:r>
            <a:rPr lang="tr-TR" dirty="0"/>
            <a:t> </a:t>
          </a:r>
          <a:r>
            <a:rPr lang="tr-TR" dirty="0" err="1"/>
            <a:t>css</a:t>
          </a:r>
          <a:r>
            <a:rPr lang="tr-TR" dirty="0"/>
            <a:t> değerleri tanımlanmasına izin verir.</a:t>
          </a:r>
          <a:endParaRPr lang="en-US" dirty="0"/>
        </a:p>
      </dgm:t>
    </dgm:pt>
    <dgm:pt modelId="{87DF04C3-37DF-4956-8F56-E0C77A006AE4}" type="parTrans" cxnId="{5CFC4ADF-C865-4D64-AE3C-9448E676773D}">
      <dgm:prSet/>
      <dgm:spPr/>
      <dgm:t>
        <a:bodyPr/>
        <a:lstStyle/>
        <a:p>
          <a:endParaRPr lang="en-US"/>
        </a:p>
      </dgm:t>
    </dgm:pt>
    <dgm:pt modelId="{40C05FD5-3BE2-47A8-B7D2-F617BFA8636C}" type="sibTrans" cxnId="{5CFC4ADF-C865-4D64-AE3C-9448E676773D}">
      <dgm:prSet/>
      <dgm:spPr/>
      <dgm:t>
        <a:bodyPr/>
        <a:lstStyle/>
        <a:p>
          <a:endParaRPr lang="en-US"/>
        </a:p>
      </dgm:t>
    </dgm:pt>
    <dgm:pt modelId="{73E4BEC7-99F3-49EA-A82F-EEC57D020BAB}">
      <dgm:prSet/>
      <dgm:spPr/>
      <dgm:t>
        <a:bodyPr/>
        <a:lstStyle/>
        <a:p>
          <a:pPr>
            <a:lnSpc>
              <a:spcPct val="100000"/>
            </a:lnSpc>
          </a:pPr>
          <a:r>
            <a:rPr lang="tr-TR" dirty="0"/>
            <a:t>Bir elemana </a:t>
          </a:r>
          <a:r>
            <a:rPr lang="tr-TR" dirty="0" err="1"/>
            <a:t>box-sizing:border-box</a:t>
          </a:r>
          <a:r>
            <a:rPr lang="tr-TR" dirty="0"/>
            <a:t>; tanımladığınızda </a:t>
          </a:r>
          <a:r>
            <a:rPr lang="tr-TR" dirty="0" err="1"/>
            <a:t>padding</a:t>
          </a:r>
          <a:r>
            <a:rPr lang="tr-TR" dirty="0"/>
            <a:t> ve </a:t>
          </a:r>
          <a:r>
            <a:rPr lang="tr-TR" dirty="0" err="1"/>
            <a:t>border</a:t>
          </a:r>
          <a:r>
            <a:rPr lang="tr-TR" dirty="0"/>
            <a:t> değerleri </a:t>
          </a:r>
          <a:r>
            <a:rPr lang="tr-TR" dirty="0" err="1"/>
            <a:t>width</a:t>
          </a:r>
          <a:r>
            <a:rPr lang="tr-TR" dirty="0"/>
            <a:t> - </a:t>
          </a:r>
          <a:r>
            <a:rPr lang="tr-TR" dirty="0" err="1"/>
            <a:t>height</a:t>
          </a:r>
          <a:r>
            <a:rPr lang="tr-TR" dirty="0"/>
            <a:t> değerini değiştirmeyecektir.</a:t>
          </a:r>
          <a:endParaRPr lang="en-US" dirty="0"/>
        </a:p>
      </dgm:t>
    </dgm:pt>
    <dgm:pt modelId="{C70DC3E6-DB08-43C6-8395-412BFD4A82FB}" type="parTrans" cxnId="{219502CD-B780-4124-821E-D77B86408238}">
      <dgm:prSet/>
      <dgm:spPr/>
      <dgm:t>
        <a:bodyPr/>
        <a:lstStyle/>
        <a:p>
          <a:endParaRPr lang="en-US"/>
        </a:p>
      </dgm:t>
    </dgm:pt>
    <dgm:pt modelId="{73842A15-D53E-433B-8A5F-1FDFF5519688}" type="sibTrans" cxnId="{219502CD-B780-4124-821E-D77B86408238}">
      <dgm:prSet/>
      <dgm:spPr/>
      <dgm:t>
        <a:bodyPr/>
        <a:lstStyle/>
        <a:p>
          <a:endParaRPr lang="en-US"/>
        </a:p>
      </dgm:t>
    </dgm:pt>
    <dgm:pt modelId="{268C853E-9379-4076-B129-F998A39E243B}">
      <dgm:prSet/>
      <dgm:spPr/>
      <dgm:t>
        <a:bodyPr/>
        <a:lstStyle/>
        <a:p>
          <a:pPr>
            <a:lnSpc>
              <a:spcPct val="100000"/>
            </a:lnSpc>
          </a:pPr>
          <a:r>
            <a:rPr lang="tr-TR" dirty="0"/>
            <a:t>Bir elemana </a:t>
          </a:r>
          <a:r>
            <a:rPr lang="tr-TR" dirty="0" err="1"/>
            <a:t>box-sizing:content-box</a:t>
          </a:r>
          <a:r>
            <a:rPr lang="tr-TR" dirty="0"/>
            <a:t>; tanımladığınızda </a:t>
          </a:r>
          <a:r>
            <a:rPr lang="tr-TR" dirty="0" err="1"/>
            <a:t>padding</a:t>
          </a:r>
          <a:r>
            <a:rPr lang="tr-TR" dirty="0"/>
            <a:t> ve </a:t>
          </a:r>
          <a:r>
            <a:rPr lang="tr-TR" dirty="0" err="1"/>
            <a:t>border</a:t>
          </a:r>
          <a:r>
            <a:rPr lang="tr-TR" dirty="0"/>
            <a:t> değerleri </a:t>
          </a:r>
          <a:r>
            <a:rPr lang="tr-TR" dirty="0" err="1"/>
            <a:t>width</a:t>
          </a:r>
          <a:r>
            <a:rPr lang="tr-TR" dirty="0"/>
            <a:t> - </a:t>
          </a:r>
          <a:r>
            <a:rPr lang="tr-TR" dirty="0" err="1"/>
            <a:t>height</a:t>
          </a:r>
          <a:r>
            <a:rPr lang="tr-TR" dirty="0"/>
            <a:t> değerini etkileyecektir.</a:t>
          </a:r>
          <a:endParaRPr lang="en-US" dirty="0"/>
        </a:p>
      </dgm:t>
    </dgm:pt>
    <dgm:pt modelId="{DB7F79A3-BD35-4399-9982-E047174C254C}" type="parTrans" cxnId="{2569A638-8A17-4DB0-802E-46D8F2F8F0F8}">
      <dgm:prSet/>
      <dgm:spPr/>
      <dgm:t>
        <a:bodyPr/>
        <a:lstStyle/>
        <a:p>
          <a:endParaRPr lang="en-US"/>
        </a:p>
      </dgm:t>
    </dgm:pt>
    <dgm:pt modelId="{BCE57D07-8238-4E69-9B1B-3DE13EF60342}" type="sibTrans" cxnId="{2569A638-8A17-4DB0-802E-46D8F2F8F0F8}">
      <dgm:prSet/>
      <dgm:spPr/>
      <dgm:t>
        <a:bodyPr/>
        <a:lstStyle/>
        <a:p>
          <a:endParaRPr lang="en-US"/>
        </a:p>
      </dgm:t>
    </dgm:pt>
    <dgm:pt modelId="{1BBA2F5D-A751-4396-9DFF-F49C9F46333D}" type="pres">
      <dgm:prSet presAssocID="{F5B984B7-4E67-4EF9-8641-513B95762750}" presName="root" presStyleCnt="0">
        <dgm:presLayoutVars>
          <dgm:dir/>
          <dgm:resizeHandles val="exact"/>
        </dgm:presLayoutVars>
      </dgm:prSet>
      <dgm:spPr/>
    </dgm:pt>
    <dgm:pt modelId="{984A96F9-F63F-4BD6-A003-EDDD171FF7A0}" type="pres">
      <dgm:prSet presAssocID="{9F95B62D-31AF-433B-BF9A-5AA574F4A8B9}" presName="compNode" presStyleCnt="0"/>
      <dgm:spPr/>
    </dgm:pt>
    <dgm:pt modelId="{4B306425-D072-4EE5-B2BA-1AA20C5884C2}" type="pres">
      <dgm:prSet presAssocID="{9F95B62D-31AF-433B-BF9A-5AA574F4A8B9}" presName="bgRect" presStyleLbl="bgShp" presStyleIdx="0" presStyleCnt="3" custLinFactNeighborX="78261" custLinFactNeighborY="76941"/>
      <dgm:spPr>
        <a:noFill/>
      </dgm:spPr>
    </dgm:pt>
    <dgm:pt modelId="{E52D3167-1491-4FB2-93C4-4364670B14DD}" type="pres">
      <dgm:prSet presAssocID="{9F95B62D-31AF-433B-BF9A-5AA574F4A8B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82ED561F-AC05-48BA-9526-36F27DB645C8}" type="pres">
      <dgm:prSet presAssocID="{9F95B62D-31AF-433B-BF9A-5AA574F4A8B9}" presName="spaceRect" presStyleCnt="0"/>
      <dgm:spPr/>
    </dgm:pt>
    <dgm:pt modelId="{3AB4F95D-F940-4787-9898-253F89019F89}" type="pres">
      <dgm:prSet presAssocID="{9F95B62D-31AF-433B-BF9A-5AA574F4A8B9}" presName="parTx" presStyleLbl="revTx" presStyleIdx="0" presStyleCnt="3">
        <dgm:presLayoutVars>
          <dgm:chMax val="0"/>
          <dgm:chPref val="0"/>
        </dgm:presLayoutVars>
      </dgm:prSet>
      <dgm:spPr/>
    </dgm:pt>
    <dgm:pt modelId="{190A6D07-037A-48D2-BB69-B891BC59DD94}" type="pres">
      <dgm:prSet presAssocID="{40C05FD5-3BE2-47A8-B7D2-F617BFA8636C}" presName="sibTrans" presStyleCnt="0"/>
      <dgm:spPr/>
    </dgm:pt>
    <dgm:pt modelId="{7314D3C4-2542-4088-8403-550708B1069E}" type="pres">
      <dgm:prSet presAssocID="{73E4BEC7-99F3-49EA-A82F-EEC57D020BAB}" presName="compNode" presStyleCnt="0"/>
      <dgm:spPr/>
    </dgm:pt>
    <dgm:pt modelId="{0FA9CD6A-AEAB-49E4-8291-F836F33822B1}" type="pres">
      <dgm:prSet presAssocID="{73E4BEC7-99F3-49EA-A82F-EEC57D020BAB}" presName="bgRect" presStyleLbl="bgShp" presStyleIdx="1" presStyleCnt="3"/>
      <dgm:spPr>
        <a:noFill/>
      </dgm:spPr>
    </dgm:pt>
    <dgm:pt modelId="{E8E6743E-AD3F-4BF5-A0C4-01CB28BC1E00}" type="pres">
      <dgm:prSet presAssocID="{73E4BEC7-99F3-49EA-A82F-EEC57D020BA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kod"/>
        </a:ext>
      </dgm:extLst>
    </dgm:pt>
    <dgm:pt modelId="{B56AF903-ABDB-4E61-BCE7-974D1438C896}" type="pres">
      <dgm:prSet presAssocID="{73E4BEC7-99F3-49EA-A82F-EEC57D020BAB}" presName="spaceRect" presStyleCnt="0"/>
      <dgm:spPr/>
    </dgm:pt>
    <dgm:pt modelId="{4C95549E-C32D-44B5-9812-973C3F851B6A}" type="pres">
      <dgm:prSet presAssocID="{73E4BEC7-99F3-49EA-A82F-EEC57D020BAB}" presName="parTx" presStyleLbl="revTx" presStyleIdx="1" presStyleCnt="3">
        <dgm:presLayoutVars>
          <dgm:chMax val="0"/>
          <dgm:chPref val="0"/>
        </dgm:presLayoutVars>
      </dgm:prSet>
      <dgm:spPr/>
    </dgm:pt>
    <dgm:pt modelId="{30ABABDE-E717-4AB3-843E-CF3432869186}" type="pres">
      <dgm:prSet presAssocID="{73842A15-D53E-433B-8A5F-1FDFF5519688}" presName="sibTrans" presStyleCnt="0"/>
      <dgm:spPr/>
    </dgm:pt>
    <dgm:pt modelId="{F3B200F1-3A8F-4D3B-AE98-5638B7C7C906}" type="pres">
      <dgm:prSet presAssocID="{268C853E-9379-4076-B129-F998A39E243B}" presName="compNode" presStyleCnt="0"/>
      <dgm:spPr/>
    </dgm:pt>
    <dgm:pt modelId="{ABEC4561-2C09-46F4-B80A-7A5CB2F79ECA}" type="pres">
      <dgm:prSet presAssocID="{268C853E-9379-4076-B129-F998A39E243B}" presName="bgRect" presStyleLbl="bgShp" presStyleIdx="2" presStyleCnt="3"/>
      <dgm:spPr>
        <a:noFill/>
      </dgm:spPr>
    </dgm:pt>
    <dgm:pt modelId="{76E81790-7A61-4C1F-B8EB-F6ECE36F4D49}" type="pres">
      <dgm:prSet presAssocID="{268C853E-9379-4076-B129-F998A39E243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utu"/>
        </a:ext>
      </dgm:extLst>
    </dgm:pt>
    <dgm:pt modelId="{E252568E-8D86-4B0B-BDEA-8466372778F1}" type="pres">
      <dgm:prSet presAssocID="{268C853E-9379-4076-B129-F998A39E243B}" presName="spaceRect" presStyleCnt="0"/>
      <dgm:spPr/>
    </dgm:pt>
    <dgm:pt modelId="{1AB790E9-C392-4D8E-913E-7E7EF9FF5BD6}" type="pres">
      <dgm:prSet presAssocID="{268C853E-9379-4076-B129-F998A39E243B}" presName="parTx" presStyleLbl="revTx" presStyleIdx="2" presStyleCnt="3">
        <dgm:presLayoutVars>
          <dgm:chMax val="0"/>
          <dgm:chPref val="0"/>
        </dgm:presLayoutVars>
      </dgm:prSet>
      <dgm:spPr/>
    </dgm:pt>
  </dgm:ptLst>
  <dgm:cxnLst>
    <dgm:cxn modelId="{E7615518-760D-4122-AC55-D7FE4E86C796}" type="presOf" srcId="{268C853E-9379-4076-B129-F998A39E243B}" destId="{1AB790E9-C392-4D8E-913E-7E7EF9FF5BD6}" srcOrd="0" destOrd="0" presId="urn:microsoft.com/office/officeart/2018/2/layout/IconVerticalSolidList"/>
    <dgm:cxn modelId="{2569A638-8A17-4DB0-802E-46D8F2F8F0F8}" srcId="{F5B984B7-4E67-4EF9-8641-513B95762750}" destId="{268C853E-9379-4076-B129-F998A39E243B}" srcOrd="2" destOrd="0" parTransId="{DB7F79A3-BD35-4399-9982-E047174C254C}" sibTransId="{BCE57D07-8238-4E69-9B1B-3DE13EF60342}"/>
    <dgm:cxn modelId="{C565DBB2-1DA3-4577-9FA9-E580B3E0BB2C}" type="presOf" srcId="{F5B984B7-4E67-4EF9-8641-513B95762750}" destId="{1BBA2F5D-A751-4396-9DFF-F49C9F46333D}" srcOrd="0" destOrd="0" presId="urn:microsoft.com/office/officeart/2018/2/layout/IconVerticalSolidList"/>
    <dgm:cxn modelId="{219502CD-B780-4124-821E-D77B86408238}" srcId="{F5B984B7-4E67-4EF9-8641-513B95762750}" destId="{73E4BEC7-99F3-49EA-A82F-EEC57D020BAB}" srcOrd="1" destOrd="0" parTransId="{C70DC3E6-DB08-43C6-8395-412BFD4A82FB}" sibTransId="{73842A15-D53E-433B-8A5F-1FDFF5519688}"/>
    <dgm:cxn modelId="{5CFC4ADF-C865-4D64-AE3C-9448E676773D}" srcId="{F5B984B7-4E67-4EF9-8641-513B95762750}" destId="{9F95B62D-31AF-433B-BF9A-5AA574F4A8B9}" srcOrd="0" destOrd="0" parTransId="{87DF04C3-37DF-4956-8F56-E0C77A006AE4}" sibTransId="{40C05FD5-3BE2-47A8-B7D2-F617BFA8636C}"/>
    <dgm:cxn modelId="{A6A278E3-5B69-4EC3-AFA8-B789ACDE775A}" type="presOf" srcId="{73E4BEC7-99F3-49EA-A82F-EEC57D020BAB}" destId="{4C95549E-C32D-44B5-9812-973C3F851B6A}" srcOrd="0" destOrd="0" presId="urn:microsoft.com/office/officeart/2018/2/layout/IconVerticalSolidList"/>
    <dgm:cxn modelId="{B3BBDFE9-44F6-4248-9C20-5EC55A12BBA8}" type="presOf" srcId="{9F95B62D-31AF-433B-BF9A-5AA574F4A8B9}" destId="{3AB4F95D-F940-4787-9898-253F89019F89}" srcOrd="0" destOrd="0" presId="urn:microsoft.com/office/officeart/2018/2/layout/IconVerticalSolidList"/>
    <dgm:cxn modelId="{CBBDC1F8-49ED-4BB5-A52A-CE7277997CBD}" type="presParOf" srcId="{1BBA2F5D-A751-4396-9DFF-F49C9F46333D}" destId="{984A96F9-F63F-4BD6-A003-EDDD171FF7A0}" srcOrd="0" destOrd="0" presId="urn:microsoft.com/office/officeart/2018/2/layout/IconVerticalSolidList"/>
    <dgm:cxn modelId="{74E3EEFC-BEF0-4040-A1C8-F6C21F80749D}" type="presParOf" srcId="{984A96F9-F63F-4BD6-A003-EDDD171FF7A0}" destId="{4B306425-D072-4EE5-B2BA-1AA20C5884C2}" srcOrd="0" destOrd="0" presId="urn:microsoft.com/office/officeart/2018/2/layout/IconVerticalSolidList"/>
    <dgm:cxn modelId="{D080DC30-979B-453E-A451-2A93020860E7}" type="presParOf" srcId="{984A96F9-F63F-4BD6-A003-EDDD171FF7A0}" destId="{E52D3167-1491-4FB2-93C4-4364670B14DD}" srcOrd="1" destOrd="0" presId="urn:microsoft.com/office/officeart/2018/2/layout/IconVerticalSolidList"/>
    <dgm:cxn modelId="{7277529B-48DB-45E0-B3AB-7514FCDD8064}" type="presParOf" srcId="{984A96F9-F63F-4BD6-A003-EDDD171FF7A0}" destId="{82ED561F-AC05-48BA-9526-36F27DB645C8}" srcOrd="2" destOrd="0" presId="urn:microsoft.com/office/officeart/2018/2/layout/IconVerticalSolidList"/>
    <dgm:cxn modelId="{30DBCAD8-E9AA-4264-9576-7887E5F385FA}" type="presParOf" srcId="{984A96F9-F63F-4BD6-A003-EDDD171FF7A0}" destId="{3AB4F95D-F940-4787-9898-253F89019F89}" srcOrd="3" destOrd="0" presId="urn:microsoft.com/office/officeart/2018/2/layout/IconVerticalSolidList"/>
    <dgm:cxn modelId="{00B5D9D3-CB58-4245-B89A-2A5CDF03EDA1}" type="presParOf" srcId="{1BBA2F5D-A751-4396-9DFF-F49C9F46333D}" destId="{190A6D07-037A-48D2-BB69-B891BC59DD94}" srcOrd="1" destOrd="0" presId="urn:microsoft.com/office/officeart/2018/2/layout/IconVerticalSolidList"/>
    <dgm:cxn modelId="{37CB63ED-60B8-40BC-AAA8-EA2CB0659EBE}" type="presParOf" srcId="{1BBA2F5D-A751-4396-9DFF-F49C9F46333D}" destId="{7314D3C4-2542-4088-8403-550708B1069E}" srcOrd="2" destOrd="0" presId="urn:microsoft.com/office/officeart/2018/2/layout/IconVerticalSolidList"/>
    <dgm:cxn modelId="{07CB6C7B-CFCE-45A5-A6F7-141768382886}" type="presParOf" srcId="{7314D3C4-2542-4088-8403-550708B1069E}" destId="{0FA9CD6A-AEAB-49E4-8291-F836F33822B1}" srcOrd="0" destOrd="0" presId="urn:microsoft.com/office/officeart/2018/2/layout/IconVerticalSolidList"/>
    <dgm:cxn modelId="{60490C28-1039-4416-A481-B965742F64D0}" type="presParOf" srcId="{7314D3C4-2542-4088-8403-550708B1069E}" destId="{E8E6743E-AD3F-4BF5-A0C4-01CB28BC1E00}" srcOrd="1" destOrd="0" presId="urn:microsoft.com/office/officeart/2018/2/layout/IconVerticalSolidList"/>
    <dgm:cxn modelId="{7EECAA89-1351-40CC-9E37-9E904882D8BE}" type="presParOf" srcId="{7314D3C4-2542-4088-8403-550708B1069E}" destId="{B56AF903-ABDB-4E61-BCE7-974D1438C896}" srcOrd="2" destOrd="0" presId="urn:microsoft.com/office/officeart/2018/2/layout/IconVerticalSolidList"/>
    <dgm:cxn modelId="{2F227FF7-F095-4C89-B3A6-99CA7695AABF}" type="presParOf" srcId="{7314D3C4-2542-4088-8403-550708B1069E}" destId="{4C95549E-C32D-44B5-9812-973C3F851B6A}" srcOrd="3" destOrd="0" presId="urn:microsoft.com/office/officeart/2018/2/layout/IconVerticalSolidList"/>
    <dgm:cxn modelId="{6A707A55-A613-4A4F-8250-49CAB0D35B3F}" type="presParOf" srcId="{1BBA2F5D-A751-4396-9DFF-F49C9F46333D}" destId="{30ABABDE-E717-4AB3-843E-CF3432869186}" srcOrd="3" destOrd="0" presId="urn:microsoft.com/office/officeart/2018/2/layout/IconVerticalSolidList"/>
    <dgm:cxn modelId="{CDE76DA6-CCEE-4882-A710-1A63CF8BCD87}" type="presParOf" srcId="{1BBA2F5D-A751-4396-9DFF-F49C9F46333D}" destId="{F3B200F1-3A8F-4D3B-AE98-5638B7C7C906}" srcOrd="4" destOrd="0" presId="urn:microsoft.com/office/officeart/2018/2/layout/IconVerticalSolidList"/>
    <dgm:cxn modelId="{1837A812-9616-4A7D-B870-27BF5539C065}" type="presParOf" srcId="{F3B200F1-3A8F-4D3B-AE98-5638B7C7C906}" destId="{ABEC4561-2C09-46F4-B80A-7A5CB2F79ECA}" srcOrd="0" destOrd="0" presId="urn:microsoft.com/office/officeart/2018/2/layout/IconVerticalSolidList"/>
    <dgm:cxn modelId="{9267B79F-CBB6-4D42-A063-64D3FF066983}" type="presParOf" srcId="{F3B200F1-3A8F-4D3B-AE98-5638B7C7C906}" destId="{76E81790-7A61-4C1F-B8EB-F6ECE36F4D49}" srcOrd="1" destOrd="0" presId="urn:microsoft.com/office/officeart/2018/2/layout/IconVerticalSolidList"/>
    <dgm:cxn modelId="{25EDAEF1-90F0-4429-978F-F473103AAF85}" type="presParOf" srcId="{F3B200F1-3A8F-4D3B-AE98-5638B7C7C906}" destId="{E252568E-8D86-4B0B-BDEA-8466372778F1}" srcOrd="2" destOrd="0" presId="urn:microsoft.com/office/officeart/2018/2/layout/IconVerticalSolidList"/>
    <dgm:cxn modelId="{C5607795-E1E8-4768-AED5-92AA47ABB44E}" type="presParOf" srcId="{F3B200F1-3A8F-4D3B-AE98-5638B7C7C906}" destId="{1AB790E9-C392-4D8E-913E-7E7EF9FF5BD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BEF2FD-985F-4241-BDCC-C52C97C9F7E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342B9FF-BE96-49E6-B1D1-F3A11285CFC4}">
      <dgm:prSet/>
      <dgm:spPr/>
      <dgm:t>
        <a:bodyPr/>
        <a:lstStyle/>
        <a:p>
          <a:r>
            <a:rPr lang="tr-TR"/>
            <a:t>Bootstrap, çok çeşitli duyarlı kenar boşluğu ve dolgu yardımcı program sınıflarına sahiptir. Tüm kesme noktaları için çalışırlar:</a:t>
          </a:r>
          <a:endParaRPr lang="en-US"/>
        </a:p>
      </dgm:t>
    </dgm:pt>
    <dgm:pt modelId="{5F325CEE-5DB9-4257-96FC-332472027330}" type="parTrans" cxnId="{3D2F773F-AE14-439E-A205-69316BA8B436}">
      <dgm:prSet/>
      <dgm:spPr/>
      <dgm:t>
        <a:bodyPr/>
        <a:lstStyle/>
        <a:p>
          <a:endParaRPr lang="en-US"/>
        </a:p>
      </dgm:t>
    </dgm:pt>
    <dgm:pt modelId="{92CE6C2F-72B2-4D78-97B6-70ABE0092488}" type="sibTrans" cxnId="{3D2F773F-AE14-439E-A205-69316BA8B436}">
      <dgm:prSet/>
      <dgm:spPr/>
      <dgm:t>
        <a:bodyPr/>
        <a:lstStyle/>
        <a:p>
          <a:endParaRPr lang="en-US"/>
        </a:p>
      </dgm:t>
    </dgm:pt>
    <dgm:pt modelId="{116BD68B-F63E-4681-8300-33276A0ADAC8}">
      <dgm:prSet/>
      <dgm:spPr/>
      <dgm:t>
        <a:bodyPr/>
        <a:lstStyle/>
        <a:p>
          <a:r>
            <a:rPr lang="tr-TR"/>
            <a:t>xs (&lt;=576px), sm (&gt;=576px), md (&gt;=768px), lg (&gt;=992px) veya xl (&gt;=1200px))</a:t>
          </a:r>
          <a:endParaRPr lang="en-US"/>
        </a:p>
      </dgm:t>
    </dgm:pt>
    <dgm:pt modelId="{1211219F-8DC0-4BB3-A188-D1C447C0F979}" type="parTrans" cxnId="{53D03858-828F-42E3-8615-C05A8E12DB7F}">
      <dgm:prSet/>
      <dgm:spPr/>
      <dgm:t>
        <a:bodyPr/>
        <a:lstStyle/>
        <a:p>
          <a:endParaRPr lang="en-US"/>
        </a:p>
      </dgm:t>
    </dgm:pt>
    <dgm:pt modelId="{F1EB4588-A784-41A2-82D0-476CE115408E}" type="sibTrans" cxnId="{53D03858-828F-42E3-8615-C05A8E12DB7F}">
      <dgm:prSet/>
      <dgm:spPr/>
      <dgm:t>
        <a:bodyPr/>
        <a:lstStyle/>
        <a:p>
          <a:endParaRPr lang="en-US"/>
        </a:p>
      </dgm:t>
    </dgm:pt>
    <dgm:pt modelId="{ED588CB8-FF5F-4A2C-9381-670AB6D305A5}">
      <dgm:prSet/>
      <dgm:spPr/>
      <dgm:t>
        <a:bodyPr/>
        <a:lstStyle/>
        <a:p>
          <a:r>
            <a:rPr lang="tr-TR"/>
            <a:t>Sınıflar şu biçimde kullanılır:</a:t>
          </a:r>
          <a:endParaRPr lang="en-US"/>
        </a:p>
      </dgm:t>
    </dgm:pt>
    <dgm:pt modelId="{8E43651A-797F-401B-9063-812DADEA297D}" type="parTrans" cxnId="{2AF99A00-A86A-476E-976C-30B654C89DB3}">
      <dgm:prSet/>
      <dgm:spPr/>
      <dgm:t>
        <a:bodyPr/>
        <a:lstStyle/>
        <a:p>
          <a:endParaRPr lang="en-US"/>
        </a:p>
      </dgm:t>
    </dgm:pt>
    <dgm:pt modelId="{4B81181E-F4A3-438E-A6C9-869B76D23932}" type="sibTrans" cxnId="{2AF99A00-A86A-476E-976C-30B654C89DB3}">
      <dgm:prSet/>
      <dgm:spPr/>
      <dgm:t>
        <a:bodyPr/>
        <a:lstStyle/>
        <a:p>
          <a:endParaRPr lang="en-US"/>
        </a:p>
      </dgm:t>
    </dgm:pt>
    <dgm:pt modelId="{984192C0-8C24-479D-B0AE-3E6CC3EC7934}">
      <dgm:prSet/>
      <dgm:spPr/>
      <dgm:t>
        <a:bodyPr/>
        <a:lstStyle/>
        <a:p>
          <a:r>
            <a:rPr lang="tr-TR"/>
            <a:t>xs için {özellik}{yan}-{boyut} ve sm, md, lg ve xl için {özellik}{yan}-{kesme noktası}-{boyut}.</a:t>
          </a:r>
          <a:endParaRPr lang="en-US"/>
        </a:p>
      </dgm:t>
    </dgm:pt>
    <dgm:pt modelId="{C234E705-E573-4C5A-9002-11BEF56C3FE3}" type="parTrans" cxnId="{A16A2E10-C159-48FD-BDDA-FEFFAA7B15C1}">
      <dgm:prSet/>
      <dgm:spPr/>
      <dgm:t>
        <a:bodyPr/>
        <a:lstStyle/>
        <a:p>
          <a:endParaRPr lang="en-US"/>
        </a:p>
      </dgm:t>
    </dgm:pt>
    <dgm:pt modelId="{31C5C80F-9C66-4392-82DB-B5B71105E228}" type="sibTrans" cxnId="{A16A2E10-C159-48FD-BDDA-FEFFAA7B15C1}">
      <dgm:prSet/>
      <dgm:spPr/>
      <dgm:t>
        <a:bodyPr/>
        <a:lstStyle/>
        <a:p>
          <a:endParaRPr lang="en-US"/>
        </a:p>
      </dgm:t>
    </dgm:pt>
    <dgm:pt modelId="{22390D34-94BA-4C64-894B-82A7C2FC7CDD}">
      <dgm:prSet/>
      <dgm:spPr/>
      <dgm:t>
        <a:bodyPr/>
        <a:lstStyle/>
        <a:p>
          <a:r>
            <a:rPr lang="tr-TR"/>
            <a:t>m - marjı ayarlar</a:t>
          </a:r>
          <a:endParaRPr lang="en-US"/>
        </a:p>
      </dgm:t>
    </dgm:pt>
    <dgm:pt modelId="{B075F355-0001-4E4C-B9A0-84E1EE6E4370}" type="parTrans" cxnId="{AA508A05-7BC1-40EA-97FD-2057AEC66C97}">
      <dgm:prSet/>
      <dgm:spPr/>
      <dgm:t>
        <a:bodyPr/>
        <a:lstStyle/>
        <a:p>
          <a:endParaRPr lang="en-US"/>
        </a:p>
      </dgm:t>
    </dgm:pt>
    <dgm:pt modelId="{177512CF-986E-4468-8356-BB5E42443BD2}" type="sibTrans" cxnId="{AA508A05-7BC1-40EA-97FD-2057AEC66C97}">
      <dgm:prSet/>
      <dgm:spPr/>
      <dgm:t>
        <a:bodyPr/>
        <a:lstStyle/>
        <a:p>
          <a:endParaRPr lang="en-US"/>
        </a:p>
      </dgm:t>
    </dgm:pt>
    <dgm:pt modelId="{1BA2C44A-8671-47ED-932B-81400E16C88B}">
      <dgm:prSet/>
      <dgm:spPr/>
      <dgm:t>
        <a:bodyPr/>
        <a:lstStyle/>
        <a:p>
          <a:r>
            <a:rPr lang="tr-TR"/>
            <a:t>p - dolguyu ayarlar</a:t>
          </a:r>
          <a:endParaRPr lang="en-US"/>
        </a:p>
      </dgm:t>
    </dgm:pt>
    <dgm:pt modelId="{89F62F1B-A27C-4C44-A37D-3FE488E3781F}" type="parTrans" cxnId="{888FC732-D978-4090-8D86-0A58484F153F}">
      <dgm:prSet/>
      <dgm:spPr/>
      <dgm:t>
        <a:bodyPr/>
        <a:lstStyle/>
        <a:p>
          <a:endParaRPr lang="en-US"/>
        </a:p>
      </dgm:t>
    </dgm:pt>
    <dgm:pt modelId="{75F389BF-377B-4DA8-A544-7FB74197EF92}" type="sibTrans" cxnId="{888FC732-D978-4090-8D86-0A58484F153F}">
      <dgm:prSet/>
      <dgm:spPr/>
      <dgm:t>
        <a:bodyPr/>
        <a:lstStyle/>
        <a:p>
          <a:endParaRPr lang="en-US"/>
        </a:p>
      </dgm:t>
    </dgm:pt>
    <dgm:pt modelId="{0AE3794E-F2EA-4576-ADF0-930E477B2380}">
      <dgm:prSet/>
      <dgm:spPr/>
      <dgm:t>
        <a:bodyPr/>
        <a:lstStyle/>
        <a:p>
          <a:r>
            <a:rPr lang="tr-TR"/>
            <a:t>t - kenar boşluğunu veya dolgu üstünü ayarlar</a:t>
          </a:r>
          <a:endParaRPr lang="en-US"/>
        </a:p>
      </dgm:t>
    </dgm:pt>
    <dgm:pt modelId="{94E0CADE-AD4C-49DF-A79E-82D0B7D3BF96}" type="parTrans" cxnId="{AC74D023-DF7C-43C1-B992-825C1209BAD3}">
      <dgm:prSet/>
      <dgm:spPr/>
      <dgm:t>
        <a:bodyPr/>
        <a:lstStyle/>
        <a:p>
          <a:endParaRPr lang="en-US"/>
        </a:p>
      </dgm:t>
    </dgm:pt>
    <dgm:pt modelId="{C599B8B9-B7B6-4696-B0CE-B8CF66BCE56E}" type="sibTrans" cxnId="{AC74D023-DF7C-43C1-B992-825C1209BAD3}">
      <dgm:prSet/>
      <dgm:spPr/>
      <dgm:t>
        <a:bodyPr/>
        <a:lstStyle/>
        <a:p>
          <a:endParaRPr lang="en-US"/>
        </a:p>
      </dgm:t>
    </dgm:pt>
    <dgm:pt modelId="{C4CA86DF-283B-439B-B619-9D84745FAE0F}">
      <dgm:prSet/>
      <dgm:spPr/>
      <dgm:t>
        <a:bodyPr/>
        <a:lstStyle/>
        <a:p>
          <a:r>
            <a:rPr lang="tr-TR"/>
            <a:t>b - kenar boşluğunu veya alt boşluğu ayarlar</a:t>
          </a:r>
          <a:endParaRPr lang="en-US"/>
        </a:p>
      </dgm:t>
    </dgm:pt>
    <dgm:pt modelId="{853AF6FD-9DD4-4342-A624-3E6862C09480}" type="parTrans" cxnId="{90CB1D6A-40AD-48C4-AA43-4E31999DF04B}">
      <dgm:prSet/>
      <dgm:spPr/>
      <dgm:t>
        <a:bodyPr/>
        <a:lstStyle/>
        <a:p>
          <a:endParaRPr lang="en-US"/>
        </a:p>
      </dgm:t>
    </dgm:pt>
    <dgm:pt modelId="{F0EE480D-4DD1-4398-8172-5189D3D3B4C3}" type="sibTrans" cxnId="{90CB1D6A-40AD-48C4-AA43-4E31999DF04B}">
      <dgm:prSet/>
      <dgm:spPr/>
      <dgm:t>
        <a:bodyPr/>
        <a:lstStyle/>
        <a:p>
          <a:endParaRPr lang="en-US"/>
        </a:p>
      </dgm:t>
    </dgm:pt>
    <dgm:pt modelId="{151FC0D8-EE73-48FA-A6AD-19A9E56DB9AF}">
      <dgm:prSet/>
      <dgm:spPr/>
      <dgm:t>
        <a:bodyPr/>
        <a:lstStyle/>
        <a:p>
          <a:r>
            <a:rPr lang="tr-TR"/>
            <a:t>l - sol kenar boşluğunu veya sol doldurmayı ayarlar</a:t>
          </a:r>
          <a:endParaRPr lang="en-US"/>
        </a:p>
      </dgm:t>
    </dgm:pt>
    <dgm:pt modelId="{81256AA6-C33B-4A3D-8616-3B56286905BD}" type="parTrans" cxnId="{6213B03D-074C-462D-85E5-BF93746687E5}">
      <dgm:prSet/>
      <dgm:spPr/>
      <dgm:t>
        <a:bodyPr/>
        <a:lstStyle/>
        <a:p>
          <a:endParaRPr lang="en-US"/>
        </a:p>
      </dgm:t>
    </dgm:pt>
    <dgm:pt modelId="{D8E98074-FDE4-4A95-9D2D-6774C3593CDF}" type="sibTrans" cxnId="{6213B03D-074C-462D-85E5-BF93746687E5}">
      <dgm:prSet/>
      <dgm:spPr/>
      <dgm:t>
        <a:bodyPr/>
        <a:lstStyle/>
        <a:p>
          <a:endParaRPr lang="en-US"/>
        </a:p>
      </dgm:t>
    </dgm:pt>
    <dgm:pt modelId="{1C18846E-841B-4D9B-A548-48E563C50A06}">
      <dgm:prSet/>
      <dgm:spPr/>
      <dgm:t>
        <a:bodyPr/>
        <a:lstStyle/>
        <a:p>
          <a:r>
            <a:rPr lang="tr-TR"/>
            <a:t>r - sağ kenar boşluğunu veya sağ dolguyu ayarlar</a:t>
          </a:r>
          <a:endParaRPr lang="en-US"/>
        </a:p>
      </dgm:t>
    </dgm:pt>
    <dgm:pt modelId="{66483CD7-B1DA-4189-B81C-B5666C459B29}" type="parTrans" cxnId="{0595A73D-3A44-4A29-9FDA-6C779F12348D}">
      <dgm:prSet/>
      <dgm:spPr/>
      <dgm:t>
        <a:bodyPr/>
        <a:lstStyle/>
        <a:p>
          <a:endParaRPr lang="en-US"/>
        </a:p>
      </dgm:t>
    </dgm:pt>
    <dgm:pt modelId="{5CCF8328-5E13-4CC0-95D5-A6BA8860A3DF}" type="sibTrans" cxnId="{0595A73D-3A44-4A29-9FDA-6C779F12348D}">
      <dgm:prSet/>
      <dgm:spPr/>
      <dgm:t>
        <a:bodyPr/>
        <a:lstStyle/>
        <a:p>
          <a:endParaRPr lang="en-US"/>
        </a:p>
      </dgm:t>
    </dgm:pt>
    <dgm:pt modelId="{103A8218-CADE-42E0-9DF2-F9FEEDF62901}">
      <dgm:prSet/>
      <dgm:spPr/>
      <dgm:t>
        <a:bodyPr/>
        <a:lstStyle/>
        <a:p>
          <a:r>
            <a:rPr lang="tr-TR"/>
            <a:t>x - hem sol dolguyu hem de sağ dolguyu veya sol kenar boşluğu ve sağ kenar boşluğunu ayarlar</a:t>
          </a:r>
          <a:endParaRPr lang="en-US"/>
        </a:p>
      </dgm:t>
    </dgm:pt>
    <dgm:pt modelId="{8C152F7D-79C0-4158-ADFC-D91B60AFE316}" type="parTrans" cxnId="{5A7FEAD4-43B1-45BD-B6BF-BB8FEEC34994}">
      <dgm:prSet/>
      <dgm:spPr/>
      <dgm:t>
        <a:bodyPr/>
        <a:lstStyle/>
        <a:p>
          <a:endParaRPr lang="en-US"/>
        </a:p>
      </dgm:t>
    </dgm:pt>
    <dgm:pt modelId="{61F81194-F257-4D7B-985E-E9A9D9E2133E}" type="sibTrans" cxnId="{5A7FEAD4-43B1-45BD-B6BF-BB8FEEC34994}">
      <dgm:prSet/>
      <dgm:spPr/>
      <dgm:t>
        <a:bodyPr/>
        <a:lstStyle/>
        <a:p>
          <a:endParaRPr lang="en-US"/>
        </a:p>
      </dgm:t>
    </dgm:pt>
    <dgm:pt modelId="{B3A68295-69EA-470D-9E20-ED70F1DD73D8}">
      <dgm:prSet/>
      <dgm:spPr/>
      <dgm:t>
        <a:bodyPr/>
        <a:lstStyle/>
        <a:p>
          <a:r>
            <a:rPr lang="tr-TR"/>
            <a:t>y - hem üst hem de alt dolgu veya kenar boşluğu üst ve kenar boşluğu alt öğelerini ayarlar</a:t>
          </a:r>
          <a:endParaRPr lang="en-US"/>
        </a:p>
      </dgm:t>
    </dgm:pt>
    <dgm:pt modelId="{D4C3BFEB-BED7-42C5-84CD-54917DF213A9}" type="parTrans" cxnId="{0EB39998-87DB-4216-A7A3-B5F62D09C3DB}">
      <dgm:prSet/>
      <dgm:spPr/>
      <dgm:t>
        <a:bodyPr/>
        <a:lstStyle/>
        <a:p>
          <a:endParaRPr lang="en-US"/>
        </a:p>
      </dgm:t>
    </dgm:pt>
    <dgm:pt modelId="{AC0C7372-8749-4BBB-8051-D5C662AC2D13}" type="sibTrans" cxnId="{0EB39998-87DB-4216-A7A3-B5F62D09C3DB}">
      <dgm:prSet/>
      <dgm:spPr/>
      <dgm:t>
        <a:bodyPr/>
        <a:lstStyle/>
        <a:p>
          <a:endParaRPr lang="en-US"/>
        </a:p>
      </dgm:t>
    </dgm:pt>
    <dgm:pt modelId="{93C6AF19-243D-4C92-8886-1D3EFF95ED52}">
      <dgm:prSet/>
      <dgm:spPr/>
      <dgm:t>
        <a:bodyPr/>
        <a:lstStyle/>
        <a:p>
          <a:r>
            <a:rPr lang="tr-TR"/>
            <a:t>boş - öğenin tüm 4 tarafında bir kenar boşluğu veya dolgu ayarlar</a:t>
          </a:r>
          <a:endParaRPr lang="en-US"/>
        </a:p>
      </dgm:t>
    </dgm:pt>
    <dgm:pt modelId="{70F9BF80-67FA-4ED3-B1C9-0F5B3641A91B}" type="parTrans" cxnId="{4B50A89B-B91A-4090-8D88-C78B1A6A2CDA}">
      <dgm:prSet/>
      <dgm:spPr/>
      <dgm:t>
        <a:bodyPr/>
        <a:lstStyle/>
        <a:p>
          <a:endParaRPr lang="en-US"/>
        </a:p>
      </dgm:t>
    </dgm:pt>
    <dgm:pt modelId="{48F4BC61-A6BE-4733-89B3-C172376B5892}" type="sibTrans" cxnId="{4B50A89B-B91A-4090-8D88-C78B1A6A2CDA}">
      <dgm:prSet/>
      <dgm:spPr/>
      <dgm:t>
        <a:bodyPr/>
        <a:lstStyle/>
        <a:p>
          <a:endParaRPr lang="en-US"/>
        </a:p>
      </dgm:t>
    </dgm:pt>
    <dgm:pt modelId="{DE830FC2-5AA4-4B8B-88CC-9EC19B734A5C}">
      <dgm:prSet/>
      <dgm:spPr/>
      <dgm:t>
        <a:bodyPr/>
        <a:lstStyle/>
        <a:p>
          <a:r>
            <a:rPr lang="tr-TR"/>
            <a:t>0 - kenar boşluğunu veya dolguyu 0'a ayarlar</a:t>
          </a:r>
          <a:endParaRPr lang="en-US"/>
        </a:p>
      </dgm:t>
    </dgm:pt>
    <dgm:pt modelId="{5E184B00-81D6-41A1-93F9-4ED11049E235}" type="parTrans" cxnId="{8B227C81-26C0-4F1A-B672-A8DEB484E912}">
      <dgm:prSet/>
      <dgm:spPr/>
      <dgm:t>
        <a:bodyPr/>
        <a:lstStyle/>
        <a:p>
          <a:endParaRPr lang="en-US"/>
        </a:p>
      </dgm:t>
    </dgm:pt>
    <dgm:pt modelId="{DB75A467-71B4-4D85-81D9-8AE61019F55B}" type="sibTrans" cxnId="{8B227C81-26C0-4F1A-B672-A8DEB484E912}">
      <dgm:prSet/>
      <dgm:spPr/>
      <dgm:t>
        <a:bodyPr/>
        <a:lstStyle/>
        <a:p>
          <a:endParaRPr lang="en-US"/>
        </a:p>
      </dgm:t>
    </dgm:pt>
    <dgm:pt modelId="{8D0C360A-9B0D-45E6-9DCE-97F2499AF4B7}">
      <dgm:prSet/>
      <dgm:spPr/>
      <dgm:t>
        <a:bodyPr/>
        <a:lstStyle/>
        <a:p>
          <a:r>
            <a:rPr lang="tr-TR"/>
            <a:t>1 - kenar boşluğunu veya dolguyu .25rem olarak ayarlar (yazı tipi boyutu 16 piksel ise 4 piksel)</a:t>
          </a:r>
          <a:endParaRPr lang="en-US"/>
        </a:p>
      </dgm:t>
    </dgm:pt>
    <dgm:pt modelId="{D9B38277-A50B-4BC0-BF31-3A788CCF5E80}" type="parTrans" cxnId="{43283389-4F35-4C18-9244-6E818A08E7A0}">
      <dgm:prSet/>
      <dgm:spPr/>
      <dgm:t>
        <a:bodyPr/>
        <a:lstStyle/>
        <a:p>
          <a:endParaRPr lang="en-US"/>
        </a:p>
      </dgm:t>
    </dgm:pt>
    <dgm:pt modelId="{269DBF72-055C-49B4-A793-A1026D8BFF04}" type="sibTrans" cxnId="{43283389-4F35-4C18-9244-6E818A08E7A0}">
      <dgm:prSet/>
      <dgm:spPr/>
      <dgm:t>
        <a:bodyPr/>
        <a:lstStyle/>
        <a:p>
          <a:endParaRPr lang="en-US"/>
        </a:p>
      </dgm:t>
    </dgm:pt>
    <dgm:pt modelId="{BEDD3A77-C151-4029-8EFD-8B7ADE1062BA}">
      <dgm:prSet/>
      <dgm:spPr/>
      <dgm:t>
        <a:bodyPr/>
        <a:lstStyle/>
        <a:p>
          <a:r>
            <a:rPr lang="tr-TR"/>
            <a:t>2 - kenar boşluğunu veya dolguyu .5rem olarak ayarlar (yazı tipi boyutu 16 piksel ise 8 piksel)</a:t>
          </a:r>
          <a:endParaRPr lang="en-US"/>
        </a:p>
      </dgm:t>
    </dgm:pt>
    <dgm:pt modelId="{5D9D0E41-1971-4E1B-8CEA-9F67F41F16EE}" type="parTrans" cxnId="{5D337336-914E-44A5-B5FF-81B8386F04C0}">
      <dgm:prSet/>
      <dgm:spPr/>
      <dgm:t>
        <a:bodyPr/>
        <a:lstStyle/>
        <a:p>
          <a:endParaRPr lang="en-US"/>
        </a:p>
      </dgm:t>
    </dgm:pt>
    <dgm:pt modelId="{F2F193EA-339D-4B84-B054-D6D8F258F674}" type="sibTrans" cxnId="{5D337336-914E-44A5-B5FF-81B8386F04C0}">
      <dgm:prSet/>
      <dgm:spPr/>
      <dgm:t>
        <a:bodyPr/>
        <a:lstStyle/>
        <a:p>
          <a:endParaRPr lang="en-US"/>
        </a:p>
      </dgm:t>
    </dgm:pt>
    <dgm:pt modelId="{F6F4F1B8-D158-42EF-8917-A308CF3C837D}">
      <dgm:prSet/>
      <dgm:spPr/>
      <dgm:t>
        <a:bodyPr/>
        <a:lstStyle/>
        <a:p>
          <a:r>
            <a:rPr lang="tr-TR"/>
            <a:t>3 - kenar boşluğunu veya dolguyu 1rem olarak ayarlar (yazı tipi boyutu 16 piksel ise 16 piksel)</a:t>
          </a:r>
          <a:endParaRPr lang="en-US"/>
        </a:p>
      </dgm:t>
    </dgm:pt>
    <dgm:pt modelId="{82F0803D-F48A-4368-AD53-8EB807BD11BC}" type="parTrans" cxnId="{A96F9BEE-E0D4-4B9C-81DA-E0E9B25C70F1}">
      <dgm:prSet/>
      <dgm:spPr/>
      <dgm:t>
        <a:bodyPr/>
        <a:lstStyle/>
        <a:p>
          <a:endParaRPr lang="en-US"/>
        </a:p>
      </dgm:t>
    </dgm:pt>
    <dgm:pt modelId="{AF9BA79D-10EC-450A-9314-3D379FED2B24}" type="sibTrans" cxnId="{A96F9BEE-E0D4-4B9C-81DA-E0E9B25C70F1}">
      <dgm:prSet/>
      <dgm:spPr/>
      <dgm:t>
        <a:bodyPr/>
        <a:lstStyle/>
        <a:p>
          <a:endParaRPr lang="en-US"/>
        </a:p>
      </dgm:t>
    </dgm:pt>
    <dgm:pt modelId="{840DE489-5191-4417-A8DA-3664128BAF71}">
      <dgm:prSet/>
      <dgm:spPr/>
      <dgm:t>
        <a:bodyPr/>
        <a:lstStyle/>
        <a:p>
          <a:r>
            <a:rPr lang="tr-TR"/>
            <a:t>4 - kenar boşluğunu veya dolguyu 1.5rem olarak ayarlar (yazı tipi boyutu 16 piksel ise 24 piksel)</a:t>
          </a:r>
          <a:endParaRPr lang="en-US"/>
        </a:p>
      </dgm:t>
    </dgm:pt>
    <dgm:pt modelId="{D23D7FC4-7BFF-4972-88BE-D35DDE0FD3A3}" type="parTrans" cxnId="{3CE16604-DA3F-440F-9893-C350F55AEBBE}">
      <dgm:prSet/>
      <dgm:spPr/>
      <dgm:t>
        <a:bodyPr/>
        <a:lstStyle/>
        <a:p>
          <a:endParaRPr lang="en-US"/>
        </a:p>
      </dgm:t>
    </dgm:pt>
    <dgm:pt modelId="{B3C260DB-6F8C-4AA1-990F-2749F405DFB3}" type="sibTrans" cxnId="{3CE16604-DA3F-440F-9893-C350F55AEBBE}">
      <dgm:prSet/>
      <dgm:spPr/>
      <dgm:t>
        <a:bodyPr/>
        <a:lstStyle/>
        <a:p>
          <a:endParaRPr lang="en-US"/>
        </a:p>
      </dgm:t>
    </dgm:pt>
    <dgm:pt modelId="{14B710D7-D8E0-43BE-98B8-075D15438E8B}">
      <dgm:prSet/>
      <dgm:spPr/>
      <dgm:t>
        <a:bodyPr/>
        <a:lstStyle/>
        <a:p>
          <a:r>
            <a:rPr lang="tr-TR"/>
            <a:t>5 - kenar boşluğunu veya dolguyu 3rem olarak ayarlar (yazı tipi boyutu 16 piksel ise 48 piksel)</a:t>
          </a:r>
          <a:endParaRPr lang="en-US"/>
        </a:p>
      </dgm:t>
    </dgm:pt>
    <dgm:pt modelId="{DF1DBE2F-F885-4270-82DF-07D1C92757A3}" type="parTrans" cxnId="{7FB5D816-2014-4F5A-964E-0E53CF9D1525}">
      <dgm:prSet/>
      <dgm:spPr/>
      <dgm:t>
        <a:bodyPr/>
        <a:lstStyle/>
        <a:p>
          <a:endParaRPr lang="en-US"/>
        </a:p>
      </dgm:t>
    </dgm:pt>
    <dgm:pt modelId="{2D867B1D-AA95-48D3-A73E-227431BAA30C}" type="sibTrans" cxnId="{7FB5D816-2014-4F5A-964E-0E53CF9D1525}">
      <dgm:prSet/>
      <dgm:spPr/>
      <dgm:t>
        <a:bodyPr/>
        <a:lstStyle/>
        <a:p>
          <a:endParaRPr lang="en-US"/>
        </a:p>
      </dgm:t>
    </dgm:pt>
    <dgm:pt modelId="{07FACBC1-5532-40CC-A0E0-7D9D5D057086}">
      <dgm:prSet/>
      <dgm:spPr/>
      <dgm:t>
        <a:bodyPr/>
        <a:lstStyle/>
        <a:p>
          <a:r>
            <a:rPr lang="tr-TR"/>
            <a:t>auto - kenar boşluğunu otomatik olarak ayarlar</a:t>
          </a:r>
          <a:endParaRPr lang="en-US"/>
        </a:p>
      </dgm:t>
    </dgm:pt>
    <dgm:pt modelId="{E6B4C809-BE36-4077-915A-4C8097517581}" type="parTrans" cxnId="{7DFA8F3E-795F-4CD6-A57E-2B42E5CFC462}">
      <dgm:prSet/>
      <dgm:spPr/>
      <dgm:t>
        <a:bodyPr/>
        <a:lstStyle/>
        <a:p>
          <a:endParaRPr lang="en-US"/>
        </a:p>
      </dgm:t>
    </dgm:pt>
    <dgm:pt modelId="{7131E4BE-2EB5-4AEA-A5A3-23D77CFDFDFA}" type="sibTrans" cxnId="{7DFA8F3E-795F-4CD6-A57E-2B42E5CFC462}">
      <dgm:prSet/>
      <dgm:spPr/>
      <dgm:t>
        <a:bodyPr/>
        <a:lstStyle/>
        <a:p>
          <a:endParaRPr lang="en-US"/>
        </a:p>
      </dgm:t>
    </dgm:pt>
    <dgm:pt modelId="{4BE591C1-CC3A-9D48-BEE9-8832DA411F1D}" type="pres">
      <dgm:prSet presAssocID="{72BEF2FD-985F-4241-BDCC-C52C97C9F7E5}" presName="vert0" presStyleCnt="0">
        <dgm:presLayoutVars>
          <dgm:dir/>
          <dgm:animOne val="branch"/>
          <dgm:animLvl val="lvl"/>
        </dgm:presLayoutVars>
      </dgm:prSet>
      <dgm:spPr/>
    </dgm:pt>
    <dgm:pt modelId="{6A651315-7FA3-B046-AD12-5F0BF7950175}" type="pres">
      <dgm:prSet presAssocID="{2342B9FF-BE96-49E6-B1D1-F3A11285CFC4}" presName="thickLine" presStyleLbl="alignNode1" presStyleIdx="0" presStyleCnt="20"/>
      <dgm:spPr/>
    </dgm:pt>
    <dgm:pt modelId="{37DC36C9-2D23-314B-83BF-E7F6D35E8168}" type="pres">
      <dgm:prSet presAssocID="{2342B9FF-BE96-49E6-B1D1-F3A11285CFC4}" presName="horz1" presStyleCnt="0"/>
      <dgm:spPr/>
    </dgm:pt>
    <dgm:pt modelId="{EE29B13D-F2BF-784B-9B92-C8C05073DD51}" type="pres">
      <dgm:prSet presAssocID="{2342B9FF-BE96-49E6-B1D1-F3A11285CFC4}" presName="tx1" presStyleLbl="revTx" presStyleIdx="0" presStyleCnt="20"/>
      <dgm:spPr/>
    </dgm:pt>
    <dgm:pt modelId="{1FFA5A5B-DF0C-874C-B6A8-F904A3B83013}" type="pres">
      <dgm:prSet presAssocID="{2342B9FF-BE96-49E6-B1D1-F3A11285CFC4}" presName="vert1" presStyleCnt="0"/>
      <dgm:spPr/>
    </dgm:pt>
    <dgm:pt modelId="{638E5BD9-90A5-4842-A850-1F06FF7DE5A0}" type="pres">
      <dgm:prSet presAssocID="{116BD68B-F63E-4681-8300-33276A0ADAC8}" presName="thickLine" presStyleLbl="alignNode1" presStyleIdx="1" presStyleCnt="20"/>
      <dgm:spPr/>
    </dgm:pt>
    <dgm:pt modelId="{69355D48-B0DF-2B41-BF69-4B89C3D1C8F6}" type="pres">
      <dgm:prSet presAssocID="{116BD68B-F63E-4681-8300-33276A0ADAC8}" presName="horz1" presStyleCnt="0"/>
      <dgm:spPr/>
    </dgm:pt>
    <dgm:pt modelId="{30C00DE8-112A-8A44-8A20-73351C532309}" type="pres">
      <dgm:prSet presAssocID="{116BD68B-F63E-4681-8300-33276A0ADAC8}" presName="tx1" presStyleLbl="revTx" presStyleIdx="1" presStyleCnt="20"/>
      <dgm:spPr/>
    </dgm:pt>
    <dgm:pt modelId="{FCBD7A88-C69C-4942-BE99-1B39CB0AC531}" type="pres">
      <dgm:prSet presAssocID="{116BD68B-F63E-4681-8300-33276A0ADAC8}" presName="vert1" presStyleCnt="0"/>
      <dgm:spPr/>
    </dgm:pt>
    <dgm:pt modelId="{597D91AA-4658-AD42-9576-E93B0992A56D}" type="pres">
      <dgm:prSet presAssocID="{ED588CB8-FF5F-4A2C-9381-670AB6D305A5}" presName="thickLine" presStyleLbl="alignNode1" presStyleIdx="2" presStyleCnt="20"/>
      <dgm:spPr/>
    </dgm:pt>
    <dgm:pt modelId="{56DFC9D6-D792-444C-9099-8804FE197F6D}" type="pres">
      <dgm:prSet presAssocID="{ED588CB8-FF5F-4A2C-9381-670AB6D305A5}" presName="horz1" presStyleCnt="0"/>
      <dgm:spPr/>
    </dgm:pt>
    <dgm:pt modelId="{D7555C78-8732-3146-A30A-E128B96E7BE4}" type="pres">
      <dgm:prSet presAssocID="{ED588CB8-FF5F-4A2C-9381-670AB6D305A5}" presName="tx1" presStyleLbl="revTx" presStyleIdx="2" presStyleCnt="20"/>
      <dgm:spPr/>
    </dgm:pt>
    <dgm:pt modelId="{88BB0F21-350A-DD48-8657-EE459E1C84F2}" type="pres">
      <dgm:prSet presAssocID="{ED588CB8-FF5F-4A2C-9381-670AB6D305A5}" presName="vert1" presStyleCnt="0"/>
      <dgm:spPr/>
    </dgm:pt>
    <dgm:pt modelId="{3D02DF18-FE45-1D4D-AD90-43911762702E}" type="pres">
      <dgm:prSet presAssocID="{984192C0-8C24-479D-B0AE-3E6CC3EC7934}" presName="thickLine" presStyleLbl="alignNode1" presStyleIdx="3" presStyleCnt="20"/>
      <dgm:spPr/>
    </dgm:pt>
    <dgm:pt modelId="{F5115B9C-FF87-6B46-8FB5-08E58E3F2309}" type="pres">
      <dgm:prSet presAssocID="{984192C0-8C24-479D-B0AE-3E6CC3EC7934}" presName="horz1" presStyleCnt="0"/>
      <dgm:spPr/>
    </dgm:pt>
    <dgm:pt modelId="{434E9DC8-34E5-A64D-9C6D-9A900D6A714B}" type="pres">
      <dgm:prSet presAssocID="{984192C0-8C24-479D-B0AE-3E6CC3EC7934}" presName="tx1" presStyleLbl="revTx" presStyleIdx="3" presStyleCnt="20"/>
      <dgm:spPr/>
    </dgm:pt>
    <dgm:pt modelId="{85FF5128-CF0F-8D4F-8AD3-B5EBCFF02804}" type="pres">
      <dgm:prSet presAssocID="{984192C0-8C24-479D-B0AE-3E6CC3EC7934}" presName="vert1" presStyleCnt="0"/>
      <dgm:spPr/>
    </dgm:pt>
    <dgm:pt modelId="{109C377C-23D1-6E45-96DF-522CEAA5F780}" type="pres">
      <dgm:prSet presAssocID="{22390D34-94BA-4C64-894B-82A7C2FC7CDD}" presName="thickLine" presStyleLbl="alignNode1" presStyleIdx="4" presStyleCnt="20"/>
      <dgm:spPr/>
    </dgm:pt>
    <dgm:pt modelId="{6EBF37A0-E66B-8A47-A6EB-84697C2C970E}" type="pres">
      <dgm:prSet presAssocID="{22390D34-94BA-4C64-894B-82A7C2FC7CDD}" presName="horz1" presStyleCnt="0"/>
      <dgm:spPr/>
    </dgm:pt>
    <dgm:pt modelId="{83A220DB-4C99-3746-8383-DAFB40CE618A}" type="pres">
      <dgm:prSet presAssocID="{22390D34-94BA-4C64-894B-82A7C2FC7CDD}" presName="tx1" presStyleLbl="revTx" presStyleIdx="4" presStyleCnt="20"/>
      <dgm:spPr/>
    </dgm:pt>
    <dgm:pt modelId="{8442AF60-AF15-744E-82CE-414D19924E1E}" type="pres">
      <dgm:prSet presAssocID="{22390D34-94BA-4C64-894B-82A7C2FC7CDD}" presName="vert1" presStyleCnt="0"/>
      <dgm:spPr/>
    </dgm:pt>
    <dgm:pt modelId="{DFE3DF01-B21B-BF42-934E-E015F57FE5FA}" type="pres">
      <dgm:prSet presAssocID="{1BA2C44A-8671-47ED-932B-81400E16C88B}" presName="thickLine" presStyleLbl="alignNode1" presStyleIdx="5" presStyleCnt="20"/>
      <dgm:spPr/>
    </dgm:pt>
    <dgm:pt modelId="{DFF6AC36-81A8-714C-A775-0E4E8577A8ED}" type="pres">
      <dgm:prSet presAssocID="{1BA2C44A-8671-47ED-932B-81400E16C88B}" presName="horz1" presStyleCnt="0"/>
      <dgm:spPr/>
    </dgm:pt>
    <dgm:pt modelId="{112D7E54-F2FC-114F-B985-81BC2D0A4C63}" type="pres">
      <dgm:prSet presAssocID="{1BA2C44A-8671-47ED-932B-81400E16C88B}" presName="tx1" presStyleLbl="revTx" presStyleIdx="5" presStyleCnt="20"/>
      <dgm:spPr/>
    </dgm:pt>
    <dgm:pt modelId="{9603EF8A-997B-114F-84E9-C05E6485BD57}" type="pres">
      <dgm:prSet presAssocID="{1BA2C44A-8671-47ED-932B-81400E16C88B}" presName="vert1" presStyleCnt="0"/>
      <dgm:spPr/>
    </dgm:pt>
    <dgm:pt modelId="{BE006062-1106-6446-8654-D004B0588138}" type="pres">
      <dgm:prSet presAssocID="{0AE3794E-F2EA-4576-ADF0-930E477B2380}" presName="thickLine" presStyleLbl="alignNode1" presStyleIdx="6" presStyleCnt="20"/>
      <dgm:spPr/>
    </dgm:pt>
    <dgm:pt modelId="{15ECB9D0-0FF6-6449-A47F-1A44ACE78E71}" type="pres">
      <dgm:prSet presAssocID="{0AE3794E-F2EA-4576-ADF0-930E477B2380}" presName="horz1" presStyleCnt="0"/>
      <dgm:spPr/>
    </dgm:pt>
    <dgm:pt modelId="{900DF33D-31C1-EA42-A567-A0AEF916FE53}" type="pres">
      <dgm:prSet presAssocID="{0AE3794E-F2EA-4576-ADF0-930E477B2380}" presName="tx1" presStyleLbl="revTx" presStyleIdx="6" presStyleCnt="20"/>
      <dgm:spPr/>
    </dgm:pt>
    <dgm:pt modelId="{FCC1411E-F06B-2341-97BA-D49E7FA2AA08}" type="pres">
      <dgm:prSet presAssocID="{0AE3794E-F2EA-4576-ADF0-930E477B2380}" presName="vert1" presStyleCnt="0"/>
      <dgm:spPr/>
    </dgm:pt>
    <dgm:pt modelId="{03D570F3-CE3D-7F47-B2DA-4ECE7786D1B5}" type="pres">
      <dgm:prSet presAssocID="{C4CA86DF-283B-439B-B619-9D84745FAE0F}" presName="thickLine" presStyleLbl="alignNode1" presStyleIdx="7" presStyleCnt="20"/>
      <dgm:spPr/>
    </dgm:pt>
    <dgm:pt modelId="{91C3ECB0-2C53-A642-AF54-EB6618B394E4}" type="pres">
      <dgm:prSet presAssocID="{C4CA86DF-283B-439B-B619-9D84745FAE0F}" presName="horz1" presStyleCnt="0"/>
      <dgm:spPr/>
    </dgm:pt>
    <dgm:pt modelId="{C5F45F5E-76F9-5846-BEF9-90AFCAC2102C}" type="pres">
      <dgm:prSet presAssocID="{C4CA86DF-283B-439B-B619-9D84745FAE0F}" presName="tx1" presStyleLbl="revTx" presStyleIdx="7" presStyleCnt="20"/>
      <dgm:spPr/>
    </dgm:pt>
    <dgm:pt modelId="{20196A46-12CA-BA41-9C7B-98C2D1FED591}" type="pres">
      <dgm:prSet presAssocID="{C4CA86DF-283B-439B-B619-9D84745FAE0F}" presName="vert1" presStyleCnt="0"/>
      <dgm:spPr/>
    </dgm:pt>
    <dgm:pt modelId="{D15AD77F-F272-9648-B0EA-878190A2259C}" type="pres">
      <dgm:prSet presAssocID="{151FC0D8-EE73-48FA-A6AD-19A9E56DB9AF}" presName="thickLine" presStyleLbl="alignNode1" presStyleIdx="8" presStyleCnt="20"/>
      <dgm:spPr/>
    </dgm:pt>
    <dgm:pt modelId="{257E29B6-1799-BB47-BB6C-C5515361EF15}" type="pres">
      <dgm:prSet presAssocID="{151FC0D8-EE73-48FA-A6AD-19A9E56DB9AF}" presName="horz1" presStyleCnt="0"/>
      <dgm:spPr/>
    </dgm:pt>
    <dgm:pt modelId="{7669DACF-2B7D-7A48-9CE5-16389490BDA8}" type="pres">
      <dgm:prSet presAssocID="{151FC0D8-EE73-48FA-A6AD-19A9E56DB9AF}" presName="tx1" presStyleLbl="revTx" presStyleIdx="8" presStyleCnt="20"/>
      <dgm:spPr/>
    </dgm:pt>
    <dgm:pt modelId="{78E4EBEB-35E4-2C45-8A62-847A9961808B}" type="pres">
      <dgm:prSet presAssocID="{151FC0D8-EE73-48FA-A6AD-19A9E56DB9AF}" presName="vert1" presStyleCnt="0"/>
      <dgm:spPr/>
    </dgm:pt>
    <dgm:pt modelId="{552CF46C-A2D6-A741-BDA1-2C49B944E22F}" type="pres">
      <dgm:prSet presAssocID="{1C18846E-841B-4D9B-A548-48E563C50A06}" presName="thickLine" presStyleLbl="alignNode1" presStyleIdx="9" presStyleCnt="20"/>
      <dgm:spPr/>
    </dgm:pt>
    <dgm:pt modelId="{BE753722-D4A9-3E4C-85AA-F017A222E052}" type="pres">
      <dgm:prSet presAssocID="{1C18846E-841B-4D9B-A548-48E563C50A06}" presName="horz1" presStyleCnt="0"/>
      <dgm:spPr/>
    </dgm:pt>
    <dgm:pt modelId="{F747DD9F-880B-404C-BFEB-D70894E4CA08}" type="pres">
      <dgm:prSet presAssocID="{1C18846E-841B-4D9B-A548-48E563C50A06}" presName="tx1" presStyleLbl="revTx" presStyleIdx="9" presStyleCnt="20"/>
      <dgm:spPr/>
    </dgm:pt>
    <dgm:pt modelId="{8F8806EF-C950-774F-9E48-3361A1825019}" type="pres">
      <dgm:prSet presAssocID="{1C18846E-841B-4D9B-A548-48E563C50A06}" presName="vert1" presStyleCnt="0"/>
      <dgm:spPr/>
    </dgm:pt>
    <dgm:pt modelId="{B083559A-8F09-234B-855E-B1FAA4083C96}" type="pres">
      <dgm:prSet presAssocID="{103A8218-CADE-42E0-9DF2-F9FEEDF62901}" presName="thickLine" presStyleLbl="alignNode1" presStyleIdx="10" presStyleCnt="20"/>
      <dgm:spPr/>
    </dgm:pt>
    <dgm:pt modelId="{AA94DE7D-AE7C-084B-A23A-1322C63C9DC0}" type="pres">
      <dgm:prSet presAssocID="{103A8218-CADE-42E0-9DF2-F9FEEDF62901}" presName="horz1" presStyleCnt="0"/>
      <dgm:spPr/>
    </dgm:pt>
    <dgm:pt modelId="{371587EC-36F2-CE42-86FF-D3663A45FD73}" type="pres">
      <dgm:prSet presAssocID="{103A8218-CADE-42E0-9DF2-F9FEEDF62901}" presName="tx1" presStyleLbl="revTx" presStyleIdx="10" presStyleCnt="20"/>
      <dgm:spPr/>
    </dgm:pt>
    <dgm:pt modelId="{B46E9D23-7B7B-7944-A158-05DD1EB49656}" type="pres">
      <dgm:prSet presAssocID="{103A8218-CADE-42E0-9DF2-F9FEEDF62901}" presName="vert1" presStyleCnt="0"/>
      <dgm:spPr/>
    </dgm:pt>
    <dgm:pt modelId="{983EF89E-5E2D-C449-A377-20FE560D2B86}" type="pres">
      <dgm:prSet presAssocID="{B3A68295-69EA-470D-9E20-ED70F1DD73D8}" presName="thickLine" presStyleLbl="alignNode1" presStyleIdx="11" presStyleCnt="20"/>
      <dgm:spPr/>
    </dgm:pt>
    <dgm:pt modelId="{A8F7B158-C001-2C47-8071-F9D24D1D3A64}" type="pres">
      <dgm:prSet presAssocID="{B3A68295-69EA-470D-9E20-ED70F1DD73D8}" presName="horz1" presStyleCnt="0"/>
      <dgm:spPr/>
    </dgm:pt>
    <dgm:pt modelId="{B7D4F246-19E8-3F47-9843-C1E8AB76B31A}" type="pres">
      <dgm:prSet presAssocID="{B3A68295-69EA-470D-9E20-ED70F1DD73D8}" presName="tx1" presStyleLbl="revTx" presStyleIdx="11" presStyleCnt="20"/>
      <dgm:spPr/>
    </dgm:pt>
    <dgm:pt modelId="{1206001A-D9C6-EE46-B0FF-4E21AE1479E3}" type="pres">
      <dgm:prSet presAssocID="{B3A68295-69EA-470D-9E20-ED70F1DD73D8}" presName="vert1" presStyleCnt="0"/>
      <dgm:spPr/>
    </dgm:pt>
    <dgm:pt modelId="{30C482CA-B603-7A47-8FC6-38120BEC2131}" type="pres">
      <dgm:prSet presAssocID="{93C6AF19-243D-4C92-8886-1D3EFF95ED52}" presName="thickLine" presStyleLbl="alignNode1" presStyleIdx="12" presStyleCnt="20"/>
      <dgm:spPr/>
    </dgm:pt>
    <dgm:pt modelId="{8F072E33-DC76-1549-93CF-009F9C458D30}" type="pres">
      <dgm:prSet presAssocID="{93C6AF19-243D-4C92-8886-1D3EFF95ED52}" presName="horz1" presStyleCnt="0"/>
      <dgm:spPr/>
    </dgm:pt>
    <dgm:pt modelId="{4EA7CE13-5AB2-8D47-9B20-6F47B3B5A785}" type="pres">
      <dgm:prSet presAssocID="{93C6AF19-243D-4C92-8886-1D3EFF95ED52}" presName="tx1" presStyleLbl="revTx" presStyleIdx="12" presStyleCnt="20"/>
      <dgm:spPr/>
    </dgm:pt>
    <dgm:pt modelId="{CCF3253C-E0E0-8644-99AE-B5F8A49BF1BD}" type="pres">
      <dgm:prSet presAssocID="{93C6AF19-243D-4C92-8886-1D3EFF95ED52}" presName="vert1" presStyleCnt="0"/>
      <dgm:spPr/>
    </dgm:pt>
    <dgm:pt modelId="{52A61C2A-E64F-FE49-8B64-B67896E457AB}" type="pres">
      <dgm:prSet presAssocID="{DE830FC2-5AA4-4B8B-88CC-9EC19B734A5C}" presName="thickLine" presStyleLbl="alignNode1" presStyleIdx="13" presStyleCnt="20"/>
      <dgm:spPr/>
    </dgm:pt>
    <dgm:pt modelId="{8D04E135-6C3F-3649-9B60-875AA15C1ACB}" type="pres">
      <dgm:prSet presAssocID="{DE830FC2-5AA4-4B8B-88CC-9EC19B734A5C}" presName="horz1" presStyleCnt="0"/>
      <dgm:spPr/>
    </dgm:pt>
    <dgm:pt modelId="{8A42E685-552F-B941-874E-05E00D926D67}" type="pres">
      <dgm:prSet presAssocID="{DE830FC2-5AA4-4B8B-88CC-9EC19B734A5C}" presName="tx1" presStyleLbl="revTx" presStyleIdx="13" presStyleCnt="20"/>
      <dgm:spPr/>
    </dgm:pt>
    <dgm:pt modelId="{E47AF211-EC33-264E-BFBB-0DB1A358CC47}" type="pres">
      <dgm:prSet presAssocID="{DE830FC2-5AA4-4B8B-88CC-9EC19B734A5C}" presName="vert1" presStyleCnt="0"/>
      <dgm:spPr/>
    </dgm:pt>
    <dgm:pt modelId="{7AC143E4-3151-1949-A364-C8C16F0526A8}" type="pres">
      <dgm:prSet presAssocID="{8D0C360A-9B0D-45E6-9DCE-97F2499AF4B7}" presName="thickLine" presStyleLbl="alignNode1" presStyleIdx="14" presStyleCnt="20"/>
      <dgm:spPr/>
    </dgm:pt>
    <dgm:pt modelId="{0EF75E69-77FF-5A41-9E45-2FD58EC5BE54}" type="pres">
      <dgm:prSet presAssocID="{8D0C360A-9B0D-45E6-9DCE-97F2499AF4B7}" presName="horz1" presStyleCnt="0"/>
      <dgm:spPr/>
    </dgm:pt>
    <dgm:pt modelId="{A1EFE9D5-27EC-EE4A-A466-ADE125F53270}" type="pres">
      <dgm:prSet presAssocID="{8D0C360A-9B0D-45E6-9DCE-97F2499AF4B7}" presName="tx1" presStyleLbl="revTx" presStyleIdx="14" presStyleCnt="20"/>
      <dgm:spPr/>
    </dgm:pt>
    <dgm:pt modelId="{75BFACF0-8E00-1A45-91E7-CADDF01CE068}" type="pres">
      <dgm:prSet presAssocID="{8D0C360A-9B0D-45E6-9DCE-97F2499AF4B7}" presName="vert1" presStyleCnt="0"/>
      <dgm:spPr/>
    </dgm:pt>
    <dgm:pt modelId="{016775B7-5E47-A04C-B6B7-2E335E947230}" type="pres">
      <dgm:prSet presAssocID="{BEDD3A77-C151-4029-8EFD-8B7ADE1062BA}" presName="thickLine" presStyleLbl="alignNode1" presStyleIdx="15" presStyleCnt="20"/>
      <dgm:spPr/>
    </dgm:pt>
    <dgm:pt modelId="{34433396-3C29-B84A-AFD9-9E9D7EA9E13B}" type="pres">
      <dgm:prSet presAssocID="{BEDD3A77-C151-4029-8EFD-8B7ADE1062BA}" presName="horz1" presStyleCnt="0"/>
      <dgm:spPr/>
    </dgm:pt>
    <dgm:pt modelId="{2FF1D61E-FA3C-CD41-AAB2-8DACFEEF393B}" type="pres">
      <dgm:prSet presAssocID="{BEDD3A77-C151-4029-8EFD-8B7ADE1062BA}" presName="tx1" presStyleLbl="revTx" presStyleIdx="15" presStyleCnt="20"/>
      <dgm:spPr/>
    </dgm:pt>
    <dgm:pt modelId="{3A819C74-F561-0248-9489-66FA86317192}" type="pres">
      <dgm:prSet presAssocID="{BEDD3A77-C151-4029-8EFD-8B7ADE1062BA}" presName="vert1" presStyleCnt="0"/>
      <dgm:spPr/>
    </dgm:pt>
    <dgm:pt modelId="{72D0971E-3E70-A14C-AF50-82BBBE13DE1C}" type="pres">
      <dgm:prSet presAssocID="{F6F4F1B8-D158-42EF-8917-A308CF3C837D}" presName="thickLine" presStyleLbl="alignNode1" presStyleIdx="16" presStyleCnt="20"/>
      <dgm:spPr/>
    </dgm:pt>
    <dgm:pt modelId="{5429296E-9228-DE49-9ECC-B0B5EA42E108}" type="pres">
      <dgm:prSet presAssocID="{F6F4F1B8-D158-42EF-8917-A308CF3C837D}" presName="horz1" presStyleCnt="0"/>
      <dgm:spPr/>
    </dgm:pt>
    <dgm:pt modelId="{0E757A30-699F-FA4C-9987-5B0D49782FBD}" type="pres">
      <dgm:prSet presAssocID="{F6F4F1B8-D158-42EF-8917-A308CF3C837D}" presName="tx1" presStyleLbl="revTx" presStyleIdx="16" presStyleCnt="20"/>
      <dgm:spPr/>
    </dgm:pt>
    <dgm:pt modelId="{E9FC1D74-E27F-CD4B-9142-20566ECB934F}" type="pres">
      <dgm:prSet presAssocID="{F6F4F1B8-D158-42EF-8917-A308CF3C837D}" presName="vert1" presStyleCnt="0"/>
      <dgm:spPr/>
    </dgm:pt>
    <dgm:pt modelId="{B3E2C294-39DA-B34E-A05C-ADE22B99687F}" type="pres">
      <dgm:prSet presAssocID="{840DE489-5191-4417-A8DA-3664128BAF71}" presName="thickLine" presStyleLbl="alignNode1" presStyleIdx="17" presStyleCnt="20"/>
      <dgm:spPr/>
    </dgm:pt>
    <dgm:pt modelId="{2D515B9A-ECC5-7743-B7D8-FF8DDA90E997}" type="pres">
      <dgm:prSet presAssocID="{840DE489-5191-4417-A8DA-3664128BAF71}" presName="horz1" presStyleCnt="0"/>
      <dgm:spPr/>
    </dgm:pt>
    <dgm:pt modelId="{845A80AB-BEF5-D448-907F-F5FEC56BABF4}" type="pres">
      <dgm:prSet presAssocID="{840DE489-5191-4417-A8DA-3664128BAF71}" presName="tx1" presStyleLbl="revTx" presStyleIdx="17" presStyleCnt="20"/>
      <dgm:spPr/>
    </dgm:pt>
    <dgm:pt modelId="{D5915445-CDE2-EE45-BA71-D6AD59ACCE50}" type="pres">
      <dgm:prSet presAssocID="{840DE489-5191-4417-A8DA-3664128BAF71}" presName="vert1" presStyleCnt="0"/>
      <dgm:spPr/>
    </dgm:pt>
    <dgm:pt modelId="{4BD103EF-F8EF-CB4D-9DD3-065A423C8F6D}" type="pres">
      <dgm:prSet presAssocID="{14B710D7-D8E0-43BE-98B8-075D15438E8B}" presName="thickLine" presStyleLbl="alignNode1" presStyleIdx="18" presStyleCnt="20"/>
      <dgm:spPr/>
    </dgm:pt>
    <dgm:pt modelId="{2780894F-ACEA-AF42-9B93-EAA46365C7C7}" type="pres">
      <dgm:prSet presAssocID="{14B710D7-D8E0-43BE-98B8-075D15438E8B}" presName="horz1" presStyleCnt="0"/>
      <dgm:spPr/>
    </dgm:pt>
    <dgm:pt modelId="{DF7C660D-38EA-0943-8F77-17091648E543}" type="pres">
      <dgm:prSet presAssocID="{14B710D7-D8E0-43BE-98B8-075D15438E8B}" presName="tx1" presStyleLbl="revTx" presStyleIdx="18" presStyleCnt="20"/>
      <dgm:spPr/>
    </dgm:pt>
    <dgm:pt modelId="{9EDD63EF-43B9-434A-8D29-66474456D4EC}" type="pres">
      <dgm:prSet presAssocID="{14B710D7-D8E0-43BE-98B8-075D15438E8B}" presName="vert1" presStyleCnt="0"/>
      <dgm:spPr/>
    </dgm:pt>
    <dgm:pt modelId="{EA659EB6-9677-C440-AA2F-BEF2322B4FA0}" type="pres">
      <dgm:prSet presAssocID="{07FACBC1-5532-40CC-A0E0-7D9D5D057086}" presName="thickLine" presStyleLbl="alignNode1" presStyleIdx="19" presStyleCnt="20"/>
      <dgm:spPr/>
    </dgm:pt>
    <dgm:pt modelId="{42E848D9-6A27-5A4F-B459-2CC30B6CF262}" type="pres">
      <dgm:prSet presAssocID="{07FACBC1-5532-40CC-A0E0-7D9D5D057086}" presName="horz1" presStyleCnt="0"/>
      <dgm:spPr/>
    </dgm:pt>
    <dgm:pt modelId="{61403F0A-BF01-E940-9750-232DE07D158B}" type="pres">
      <dgm:prSet presAssocID="{07FACBC1-5532-40CC-A0E0-7D9D5D057086}" presName="tx1" presStyleLbl="revTx" presStyleIdx="19" presStyleCnt="20"/>
      <dgm:spPr/>
    </dgm:pt>
    <dgm:pt modelId="{532DDA37-39E9-6E46-93C7-0FAC7A88AC76}" type="pres">
      <dgm:prSet presAssocID="{07FACBC1-5532-40CC-A0E0-7D9D5D057086}" presName="vert1" presStyleCnt="0"/>
      <dgm:spPr/>
    </dgm:pt>
  </dgm:ptLst>
  <dgm:cxnLst>
    <dgm:cxn modelId="{2AF99A00-A86A-476E-976C-30B654C89DB3}" srcId="{72BEF2FD-985F-4241-BDCC-C52C97C9F7E5}" destId="{ED588CB8-FF5F-4A2C-9381-670AB6D305A5}" srcOrd="2" destOrd="0" parTransId="{8E43651A-797F-401B-9063-812DADEA297D}" sibTransId="{4B81181E-F4A3-438E-A6C9-869B76D23932}"/>
    <dgm:cxn modelId="{3CE16604-DA3F-440F-9893-C350F55AEBBE}" srcId="{72BEF2FD-985F-4241-BDCC-C52C97C9F7E5}" destId="{840DE489-5191-4417-A8DA-3664128BAF71}" srcOrd="17" destOrd="0" parTransId="{D23D7FC4-7BFF-4972-88BE-D35DDE0FD3A3}" sibTransId="{B3C260DB-6F8C-4AA1-990F-2749F405DFB3}"/>
    <dgm:cxn modelId="{AA508A05-7BC1-40EA-97FD-2057AEC66C97}" srcId="{72BEF2FD-985F-4241-BDCC-C52C97C9F7E5}" destId="{22390D34-94BA-4C64-894B-82A7C2FC7CDD}" srcOrd="4" destOrd="0" parTransId="{B075F355-0001-4E4C-B9A0-84E1EE6E4370}" sibTransId="{177512CF-986E-4468-8356-BB5E42443BD2}"/>
    <dgm:cxn modelId="{E00BAF0C-301E-0941-B865-72BB39ED656E}" type="presOf" srcId="{ED588CB8-FF5F-4A2C-9381-670AB6D305A5}" destId="{D7555C78-8732-3146-A30A-E128B96E7BE4}" srcOrd="0" destOrd="0" presId="urn:microsoft.com/office/officeart/2008/layout/LinedList"/>
    <dgm:cxn modelId="{6D2B600E-9B6E-7F42-87D0-149477170A8A}" type="presOf" srcId="{1BA2C44A-8671-47ED-932B-81400E16C88B}" destId="{112D7E54-F2FC-114F-B985-81BC2D0A4C63}" srcOrd="0" destOrd="0" presId="urn:microsoft.com/office/officeart/2008/layout/LinedList"/>
    <dgm:cxn modelId="{E67DC10F-D30B-444C-8E9F-8E05DDA33AE4}" type="presOf" srcId="{840DE489-5191-4417-A8DA-3664128BAF71}" destId="{845A80AB-BEF5-D448-907F-F5FEC56BABF4}" srcOrd="0" destOrd="0" presId="urn:microsoft.com/office/officeart/2008/layout/LinedList"/>
    <dgm:cxn modelId="{A16A2E10-C159-48FD-BDDA-FEFFAA7B15C1}" srcId="{72BEF2FD-985F-4241-BDCC-C52C97C9F7E5}" destId="{984192C0-8C24-479D-B0AE-3E6CC3EC7934}" srcOrd="3" destOrd="0" parTransId="{C234E705-E573-4C5A-9002-11BEF56C3FE3}" sibTransId="{31C5C80F-9C66-4392-82DB-B5B71105E228}"/>
    <dgm:cxn modelId="{7FB5D816-2014-4F5A-964E-0E53CF9D1525}" srcId="{72BEF2FD-985F-4241-BDCC-C52C97C9F7E5}" destId="{14B710D7-D8E0-43BE-98B8-075D15438E8B}" srcOrd="18" destOrd="0" parTransId="{DF1DBE2F-F885-4270-82DF-07D1C92757A3}" sibTransId="{2D867B1D-AA95-48D3-A73E-227431BAA30C}"/>
    <dgm:cxn modelId="{225A1A20-DEBC-6149-AA31-AB7021A4DB83}" type="presOf" srcId="{1C18846E-841B-4D9B-A548-48E563C50A06}" destId="{F747DD9F-880B-404C-BFEB-D70894E4CA08}" srcOrd="0" destOrd="0" presId="urn:microsoft.com/office/officeart/2008/layout/LinedList"/>
    <dgm:cxn modelId="{6DB75323-52A1-364A-88A0-4B1885C87C5E}" type="presOf" srcId="{151FC0D8-EE73-48FA-A6AD-19A9E56DB9AF}" destId="{7669DACF-2B7D-7A48-9CE5-16389490BDA8}" srcOrd="0" destOrd="0" presId="urn:microsoft.com/office/officeart/2008/layout/LinedList"/>
    <dgm:cxn modelId="{AC74D023-DF7C-43C1-B992-825C1209BAD3}" srcId="{72BEF2FD-985F-4241-BDCC-C52C97C9F7E5}" destId="{0AE3794E-F2EA-4576-ADF0-930E477B2380}" srcOrd="6" destOrd="0" parTransId="{94E0CADE-AD4C-49DF-A79E-82D0B7D3BF96}" sibTransId="{C599B8B9-B7B6-4696-B0CE-B8CF66BCE56E}"/>
    <dgm:cxn modelId="{888FC732-D978-4090-8D86-0A58484F153F}" srcId="{72BEF2FD-985F-4241-BDCC-C52C97C9F7E5}" destId="{1BA2C44A-8671-47ED-932B-81400E16C88B}" srcOrd="5" destOrd="0" parTransId="{89F62F1B-A27C-4C44-A37D-3FE488E3781F}" sibTransId="{75F389BF-377B-4DA8-A544-7FB74197EF92}"/>
    <dgm:cxn modelId="{5D337336-914E-44A5-B5FF-81B8386F04C0}" srcId="{72BEF2FD-985F-4241-BDCC-C52C97C9F7E5}" destId="{BEDD3A77-C151-4029-8EFD-8B7ADE1062BA}" srcOrd="15" destOrd="0" parTransId="{5D9D0E41-1971-4E1B-8CEA-9F67F41F16EE}" sibTransId="{F2F193EA-339D-4B84-B054-D6D8F258F674}"/>
    <dgm:cxn modelId="{0595A73D-3A44-4A29-9FDA-6C779F12348D}" srcId="{72BEF2FD-985F-4241-BDCC-C52C97C9F7E5}" destId="{1C18846E-841B-4D9B-A548-48E563C50A06}" srcOrd="9" destOrd="0" parTransId="{66483CD7-B1DA-4189-B81C-B5666C459B29}" sibTransId="{5CCF8328-5E13-4CC0-95D5-A6BA8860A3DF}"/>
    <dgm:cxn modelId="{6213B03D-074C-462D-85E5-BF93746687E5}" srcId="{72BEF2FD-985F-4241-BDCC-C52C97C9F7E5}" destId="{151FC0D8-EE73-48FA-A6AD-19A9E56DB9AF}" srcOrd="8" destOrd="0" parTransId="{81256AA6-C33B-4A3D-8616-3B56286905BD}" sibTransId="{D8E98074-FDE4-4A95-9D2D-6774C3593CDF}"/>
    <dgm:cxn modelId="{7DFA8F3E-795F-4CD6-A57E-2B42E5CFC462}" srcId="{72BEF2FD-985F-4241-BDCC-C52C97C9F7E5}" destId="{07FACBC1-5532-40CC-A0E0-7D9D5D057086}" srcOrd="19" destOrd="0" parTransId="{E6B4C809-BE36-4077-915A-4C8097517581}" sibTransId="{7131E4BE-2EB5-4AEA-A5A3-23D77CFDFDFA}"/>
    <dgm:cxn modelId="{3D2F773F-AE14-439E-A205-69316BA8B436}" srcId="{72BEF2FD-985F-4241-BDCC-C52C97C9F7E5}" destId="{2342B9FF-BE96-49E6-B1D1-F3A11285CFC4}" srcOrd="0" destOrd="0" parTransId="{5F325CEE-5DB9-4257-96FC-332472027330}" sibTransId="{92CE6C2F-72B2-4D78-97B6-70ABE0092488}"/>
    <dgm:cxn modelId="{25D15D42-69A4-C04A-93EF-C82AF60AC1A6}" type="presOf" srcId="{F6F4F1B8-D158-42EF-8917-A308CF3C837D}" destId="{0E757A30-699F-FA4C-9987-5B0D49782FBD}" srcOrd="0" destOrd="0" presId="urn:microsoft.com/office/officeart/2008/layout/LinedList"/>
    <dgm:cxn modelId="{53D03858-828F-42E3-8615-C05A8E12DB7F}" srcId="{72BEF2FD-985F-4241-BDCC-C52C97C9F7E5}" destId="{116BD68B-F63E-4681-8300-33276A0ADAC8}" srcOrd="1" destOrd="0" parTransId="{1211219F-8DC0-4BB3-A188-D1C447C0F979}" sibTransId="{F1EB4588-A784-41A2-82D0-476CE115408E}"/>
    <dgm:cxn modelId="{2688235B-3251-3240-96E2-C2D8656B801C}" type="presOf" srcId="{8D0C360A-9B0D-45E6-9DCE-97F2499AF4B7}" destId="{A1EFE9D5-27EC-EE4A-A466-ADE125F53270}" srcOrd="0" destOrd="0" presId="urn:microsoft.com/office/officeart/2008/layout/LinedList"/>
    <dgm:cxn modelId="{379D5864-9E28-B64E-97C2-450F3743271D}" type="presOf" srcId="{116BD68B-F63E-4681-8300-33276A0ADAC8}" destId="{30C00DE8-112A-8A44-8A20-73351C532309}" srcOrd="0" destOrd="0" presId="urn:microsoft.com/office/officeart/2008/layout/LinedList"/>
    <dgm:cxn modelId="{90CB1D6A-40AD-48C4-AA43-4E31999DF04B}" srcId="{72BEF2FD-985F-4241-BDCC-C52C97C9F7E5}" destId="{C4CA86DF-283B-439B-B619-9D84745FAE0F}" srcOrd="7" destOrd="0" parTransId="{853AF6FD-9DD4-4342-A624-3E6862C09480}" sibTransId="{F0EE480D-4DD1-4398-8172-5189D3D3B4C3}"/>
    <dgm:cxn modelId="{DC482479-F5CE-A74E-A12D-3E588B787449}" type="presOf" srcId="{07FACBC1-5532-40CC-A0E0-7D9D5D057086}" destId="{61403F0A-BF01-E940-9750-232DE07D158B}" srcOrd="0" destOrd="0" presId="urn:microsoft.com/office/officeart/2008/layout/LinedList"/>
    <dgm:cxn modelId="{8B227C81-26C0-4F1A-B672-A8DEB484E912}" srcId="{72BEF2FD-985F-4241-BDCC-C52C97C9F7E5}" destId="{DE830FC2-5AA4-4B8B-88CC-9EC19B734A5C}" srcOrd="13" destOrd="0" parTransId="{5E184B00-81D6-41A1-93F9-4ED11049E235}" sibTransId="{DB75A467-71B4-4D85-81D9-8AE61019F55B}"/>
    <dgm:cxn modelId="{A0214A83-90F9-5245-9B54-442AFFAE9855}" type="presOf" srcId="{22390D34-94BA-4C64-894B-82A7C2FC7CDD}" destId="{83A220DB-4C99-3746-8383-DAFB40CE618A}" srcOrd="0" destOrd="0" presId="urn:microsoft.com/office/officeart/2008/layout/LinedList"/>
    <dgm:cxn modelId="{43283389-4F35-4C18-9244-6E818A08E7A0}" srcId="{72BEF2FD-985F-4241-BDCC-C52C97C9F7E5}" destId="{8D0C360A-9B0D-45E6-9DCE-97F2499AF4B7}" srcOrd="14" destOrd="0" parTransId="{D9B38277-A50B-4BC0-BF31-3A788CCF5E80}" sibTransId="{269DBF72-055C-49B4-A793-A1026D8BFF04}"/>
    <dgm:cxn modelId="{6731CF8C-FAA5-FF42-802A-14499127EDBC}" type="presOf" srcId="{DE830FC2-5AA4-4B8B-88CC-9EC19B734A5C}" destId="{8A42E685-552F-B941-874E-05E00D926D67}" srcOrd="0" destOrd="0" presId="urn:microsoft.com/office/officeart/2008/layout/LinedList"/>
    <dgm:cxn modelId="{0EB39998-87DB-4216-A7A3-B5F62D09C3DB}" srcId="{72BEF2FD-985F-4241-BDCC-C52C97C9F7E5}" destId="{B3A68295-69EA-470D-9E20-ED70F1DD73D8}" srcOrd="11" destOrd="0" parTransId="{D4C3BFEB-BED7-42C5-84CD-54917DF213A9}" sibTransId="{AC0C7372-8749-4BBB-8051-D5C662AC2D13}"/>
    <dgm:cxn modelId="{4B50A89B-B91A-4090-8D88-C78B1A6A2CDA}" srcId="{72BEF2FD-985F-4241-BDCC-C52C97C9F7E5}" destId="{93C6AF19-243D-4C92-8886-1D3EFF95ED52}" srcOrd="12" destOrd="0" parTransId="{70F9BF80-67FA-4ED3-B1C9-0F5B3641A91B}" sibTransId="{48F4BC61-A6BE-4733-89B3-C172376B5892}"/>
    <dgm:cxn modelId="{D40A52AB-EEC5-394C-AF2C-2E09A04C324B}" type="presOf" srcId="{984192C0-8C24-479D-B0AE-3E6CC3EC7934}" destId="{434E9DC8-34E5-A64D-9C6D-9A900D6A714B}" srcOrd="0" destOrd="0" presId="urn:microsoft.com/office/officeart/2008/layout/LinedList"/>
    <dgm:cxn modelId="{82B8FEB2-CACA-DD4C-BF1E-9B6FED459A94}" type="presOf" srcId="{B3A68295-69EA-470D-9E20-ED70F1DD73D8}" destId="{B7D4F246-19E8-3F47-9843-C1E8AB76B31A}" srcOrd="0" destOrd="0" presId="urn:microsoft.com/office/officeart/2008/layout/LinedList"/>
    <dgm:cxn modelId="{C51C6FB6-18FA-704D-8D25-9D8A2D7C8543}" type="presOf" srcId="{93C6AF19-243D-4C92-8886-1D3EFF95ED52}" destId="{4EA7CE13-5AB2-8D47-9B20-6F47B3B5A785}" srcOrd="0" destOrd="0" presId="urn:microsoft.com/office/officeart/2008/layout/LinedList"/>
    <dgm:cxn modelId="{A9649DB7-074C-8E4B-859E-1E437125F797}" type="presOf" srcId="{BEDD3A77-C151-4029-8EFD-8B7ADE1062BA}" destId="{2FF1D61E-FA3C-CD41-AAB2-8DACFEEF393B}" srcOrd="0" destOrd="0" presId="urn:microsoft.com/office/officeart/2008/layout/LinedList"/>
    <dgm:cxn modelId="{139CEBB7-DB7E-1248-B0A7-30EA247F68D7}" type="presOf" srcId="{0AE3794E-F2EA-4576-ADF0-930E477B2380}" destId="{900DF33D-31C1-EA42-A567-A0AEF916FE53}" srcOrd="0" destOrd="0" presId="urn:microsoft.com/office/officeart/2008/layout/LinedList"/>
    <dgm:cxn modelId="{474EE7BC-0917-5E4E-9EFA-F6E59206E7C4}" type="presOf" srcId="{2342B9FF-BE96-49E6-B1D1-F3A11285CFC4}" destId="{EE29B13D-F2BF-784B-9B92-C8C05073DD51}" srcOrd="0" destOrd="0" presId="urn:microsoft.com/office/officeart/2008/layout/LinedList"/>
    <dgm:cxn modelId="{2943EDBF-DC00-EB48-85B7-4DE594B11D28}" type="presOf" srcId="{C4CA86DF-283B-439B-B619-9D84745FAE0F}" destId="{C5F45F5E-76F9-5846-BEF9-90AFCAC2102C}" srcOrd="0" destOrd="0" presId="urn:microsoft.com/office/officeart/2008/layout/LinedList"/>
    <dgm:cxn modelId="{E18660C7-B93C-6C41-94E8-6CA0CC0CF923}" type="presOf" srcId="{72BEF2FD-985F-4241-BDCC-C52C97C9F7E5}" destId="{4BE591C1-CC3A-9D48-BEE9-8832DA411F1D}" srcOrd="0" destOrd="0" presId="urn:microsoft.com/office/officeart/2008/layout/LinedList"/>
    <dgm:cxn modelId="{2C49EFCE-85BF-D649-860F-9068CFB77F00}" type="presOf" srcId="{14B710D7-D8E0-43BE-98B8-075D15438E8B}" destId="{DF7C660D-38EA-0943-8F77-17091648E543}" srcOrd="0" destOrd="0" presId="urn:microsoft.com/office/officeart/2008/layout/LinedList"/>
    <dgm:cxn modelId="{5A7FEAD4-43B1-45BD-B6BF-BB8FEEC34994}" srcId="{72BEF2FD-985F-4241-BDCC-C52C97C9F7E5}" destId="{103A8218-CADE-42E0-9DF2-F9FEEDF62901}" srcOrd="10" destOrd="0" parTransId="{8C152F7D-79C0-4158-ADFC-D91B60AFE316}" sibTransId="{61F81194-F257-4D7B-985E-E9A9D9E2133E}"/>
    <dgm:cxn modelId="{A96F9BEE-E0D4-4B9C-81DA-E0E9B25C70F1}" srcId="{72BEF2FD-985F-4241-BDCC-C52C97C9F7E5}" destId="{F6F4F1B8-D158-42EF-8917-A308CF3C837D}" srcOrd="16" destOrd="0" parTransId="{82F0803D-F48A-4368-AD53-8EB807BD11BC}" sibTransId="{AF9BA79D-10EC-450A-9314-3D379FED2B24}"/>
    <dgm:cxn modelId="{DA6DDBF4-524E-3E48-B1A6-821308CE031C}" type="presOf" srcId="{103A8218-CADE-42E0-9DF2-F9FEEDF62901}" destId="{371587EC-36F2-CE42-86FF-D3663A45FD73}" srcOrd="0" destOrd="0" presId="urn:microsoft.com/office/officeart/2008/layout/LinedList"/>
    <dgm:cxn modelId="{652EF573-9464-5940-A111-BA656ACC38A5}" type="presParOf" srcId="{4BE591C1-CC3A-9D48-BEE9-8832DA411F1D}" destId="{6A651315-7FA3-B046-AD12-5F0BF7950175}" srcOrd="0" destOrd="0" presId="urn:microsoft.com/office/officeart/2008/layout/LinedList"/>
    <dgm:cxn modelId="{CD7CA747-698C-BF4B-AB1F-5F0A0A5DDA5C}" type="presParOf" srcId="{4BE591C1-CC3A-9D48-BEE9-8832DA411F1D}" destId="{37DC36C9-2D23-314B-83BF-E7F6D35E8168}" srcOrd="1" destOrd="0" presId="urn:microsoft.com/office/officeart/2008/layout/LinedList"/>
    <dgm:cxn modelId="{B9389827-09B8-9140-B98D-444EB8049060}" type="presParOf" srcId="{37DC36C9-2D23-314B-83BF-E7F6D35E8168}" destId="{EE29B13D-F2BF-784B-9B92-C8C05073DD51}" srcOrd="0" destOrd="0" presId="urn:microsoft.com/office/officeart/2008/layout/LinedList"/>
    <dgm:cxn modelId="{503BE40C-E11D-3248-BCC4-CA309E2F5BB2}" type="presParOf" srcId="{37DC36C9-2D23-314B-83BF-E7F6D35E8168}" destId="{1FFA5A5B-DF0C-874C-B6A8-F904A3B83013}" srcOrd="1" destOrd="0" presId="urn:microsoft.com/office/officeart/2008/layout/LinedList"/>
    <dgm:cxn modelId="{D2D89E62-20F2-0F48-8BB7-6481D300A6AA}" type="presParOf" srcId="{4BE591C1-CC3A-9D48-BEE9-8832DA411F1D}" destId="{638E5BD9-90A5-4842-A850-1F06FF7DE5A0}" srcOrd="2" destOrd="0" presId="urn:microsoft.com/office/officeart/2008/layout/LinedList"/>
    <dgm:cxn modelId="{CB9358C9-2227-5240-8F03-362AC76669ED}" type="presParOf" srcId="{4BE591C1-CC3A-9D48-BEE9-8832DA411F1D}" destId="{69355D48-B0DF-2B41-BF69-4B89C3D1C8F6}" srcOrd="3" destOrd="0" presId="urn:microsoft.com/office/officeart/2008/layout/LinedList"/>
    <dgm:cxn modelId="{BFDECA87-5256-F749-83A6-AE37405CD743}" type="presParOf" srcId="{69355D48-B0DF-2B41-BF69-4B89C3D1C8F6}" destId="{30C00DE8-112A-8A44-8A20-73351C532309}" srcOrd="0" destOrd="0" presId="urn:microsoft.com/office/officeart/2008/layout/LinedList"/>
    <dgm:cxn modelId="{F699B3A8-D1F3-B34B-BC0F-8A3DADA6D2B0}" type="presParOf" srcId="{69355D48-B0DF-2B41-BF69-4B89C3D1C8F6}" destId="{FCBD7A88-C69C-4942-BE99-1B39CB0AC531}" srcOrd="1" destOrd="0" presId="urn:microsoft.com/office/officeart/2008/layout/LinedList"/>
    <dgm:cxn modelId="{B296710D-3E7B-B24E-BF4A-819B448E2053}" type="presParOf" srcId="{4BE591C1-CC3A-9D48-BEE9-8832DA411F1D}" destId="{597D91AA-4658-AD42-9576-E93B0992A56D}" srcOrd="4" destOrd="0" presId="urn:microsoft.com/office/officeart/2008/layout/LinedList"/>
    <dgm:cxn modelId="{5779AB45-7D26-1045-8815-8FFF1B64DAE0}" type="presParOf" srcId="{4BE591C1-CC3A-9D48-BEE9-8832DA411F1D}" destId="{56DFC9D6-D792-444C-9099-8804FE197F6D}" srcOrd="5" destOrd="0" presId="urn:microsoft.com/office/officeart/2008/layout/LinedList"/>
    <dgm:cxn modelId="{CDB3A184-94A2-904E-9A2C-D853AA388F88}" type="presParOf" srcId="{56DFC9D6-D792-444C-9099-8804FE197F6D}" destId="{D7555C78-8732-3146-A30A-E128B96E7BE4}" srcOrd="0" destOrd="0" presId="urn:microsoft.com/office/officeart/2008/layout/LinedList"/>
    <dgm:cxn modelId="{D7519BD5-B993-C34E-AB65-ADCC5C343661}" type="presParOf" srcId="{56DFC9D6-D792-444C-9099-8804FE197F6D}" destId="{88BB0F21-350A-DD48-8657-EE459E1C84F2}" srcOrd="1" destOrd="0" presId="urn:microsoft.com/office/officeart/2008/layout/LinedList"/>
    <dgm:cxn modelId="{AE88AB98-2930-9146-86C4-1685BF8C977F}" type="presParOf" srcId="{4BE591C1-CC3A-9D48-BEE9-8832DA411F1D}" destId="{3D02DF18-FE45-1D4D-AD90-43911762702E}" srcOrd="6" destOrd="0" presId="urn:microsoft.com/office/officeart/2008/layout/LinedList"/>
    <dgm:cxn modelId="{DBDE58C5-A7EE-7D47-B67F-68CE44166A48}" type="presParOf" srcId="{4BE591C1-CC3A-9D48-BEE9-8832DA411F1D}" destId="{F5115B9C-FF87-6B46-8FB5-08E58E3F2309}" srcOrd="7" destOrd="0" presId="urn:microsoft.com/office/officeart/2008/layout/LinedList"/>
    <dgm:cxn modelId="{7DB9492F-191B-134D-A478-1AFDAE55DE55}" type="presParOf" srcId="{F5115B9C-FF87-6B46-8FB5-08E58E3F2309}" destId="{434E9DC8-34E5-A64D-9C6D-9A900D6A714B}" srcOrd="0" destOrd="0" presId="urn:microsoft.com/office/officeart/2008/layout/LinedList"/>
    <dgm:cxn modelId="{4AC497B4-6987-0A47-B0D4-42E1EF0B00C2}" type="presParOf" srcId="{F5115B9C-FF87-6B46-8FB5-08E58E3F2309}" destId="{85FF5128-CF0F-8D4F-8AD3-B5EBCFF02804}" srcOrd="1" destOrd="0" presId="urn:microsoft.com/office/officeart/2008/layout/LinedList"/>
    <dgm:cxn modelId="{DF428C6D-3411-854D-9E3F-AF5D8D881DE4}" type="presParOf" srcId="{4BE591C1-CC3A-9D48-BEE9-8832DA411F1D}" destId="{109C377C-23D1-6E45-96DF-522CEAA5F780}" srcOrd="8" destOrd="0" presId="urn:microsoft.com/office/officeart/2008/layout/LinedList"/>
    <dgm:cxn modelId="{8DA0F818-228B-1147-941F-E7BACDB2835F}" type="presParOf" srcId="{4BE591C1-CC3A-9D48-BEE9-8832DA411F1D}" destId="{6EBF37A0-E66B-8A47-A6EB-84697C2C970E}" srcOrd="9" destOrd="0" presId="urn:microsoft.com/office/officeart/2008/layout/LinedList"/>
    <dgm:cxn modelId="{714A6CE7-00CB-7046-953C-5D1B69289532}" type="presParOf" srcId="{6EBF37A0-E66B-8A47-A6EB-84697C2C970E}" destId="{83A220DB-4C99-3746-8383-DAFB40CE618A}" srcOrd="0" destOrd="0" presId="urn:microsoft.com/office/officeart/2008/layout/LinedList"/>
    <dgm:cxn modelId="{6E25ED63-2671-DA4F-821C-7265F57BE887}" type="presParOf" srcId="{6EBF37A0-E66B-8A47-A6EB-84697C2C970E}" destId="{8442AF60-AF15-744E-82CE-414D19924E1E}" srcOrd="1" destOrd="0" presId="urn:microsoft.com/office/officeart/2008/layout/LinedList"/>
    <dgm:cxn modelId="{E08D15BE-1088-3E49-83BA-AB3B4AA65AAB}" type="presParOf" srcId="{4BE591C1-CC3A-9D48-BEE9-8832DA411F1D}" destId="{DFE3DF01-B21B-BF42-934E-E015F57FE5FA}" srcOrd="10" destOrd="0" presId="urn:microsoft.com/office/officeart/2008/layout/LinedList"/>
    <dgm:cxn modelId="{FF20FB01-E45E-3847-98FD-1B429988F752}" type="presParOf" srcId="{4BE591C1-CC3A-9D48-BEE9-8832DA411F1D}" destId="{DFF6AC36-81A8-714C-A775-0E4E8577A8ED}" srcOrd="11" destOrd="0" presId="urn:microsoft.com/office/officeart/2008/layout/LinedList"/>
    <dgm:cxn modelId="{7E0AABBC-232A-484A-8B04-0A814656174E}" type="presParOf" srcId="{DFF6AC36-81A8-714C-A775-0E4E8577A8ED}" destId="{112D7E54-F2FC-114F-B985-81BC2D0A4C63}" srcOrd="0" destOrd="0" presId="urn:microsoft.com/office/officeart/2008/layout/LinedList"/>
    <dgm:cxn modelId="{7912FE66-73EA-6A4F-B29C-1E122C873484}" type="presParOf" srcId="{DFF6AC36-81A8-714C-A775-0E4E8577A8ED}" destId="{9603EF8A-997B-114F-84E9-C05E6485BD57}" srcOrd="1" destOrd="0" presId="urn:microsoft.com/office/officeart/2008/layout/LinedList"/>
    <dgm:cxn modelId="{4DE2A727-B9D9-3145-AF6C-986F39E92832}" type="presParOf" srcId="{4BE591C1-CC3A-9D48-BEE9-8832DA411F1D}" destId="{BE006062-1106-6446-8654-D004B0588138}" srcOrd="12" destOrd="0" presId="urn:microsoft.com/office/officeart/2008/layout/LinedList"/>
    <dgm:cxn modelId="{7ECBECD4-1824-9842-BA57-5B51D1659868}" type="presParOf" srcId="{4BE591C1-CC3A-9D48-BEE9-8832DA411F1D}" destId="{15ECB9D0-0FF6-6449-A47F-1A44ACE78E71}" srcOrd="13" destOrd="0" presId="urn:microsoft.com/office/officeart/2008/layout/LinedList"/>
    <dgm:cxn modelId="{DB8C2A21-518E-D245-9159-1C49BC583D18}" type="presParOf" srcId="{15ECB9D0-0FF6-6449-A47F-1A44ACE78E71}" destId="{900DF33D-31C1-EA42-A567-A0AEF916FE53}" srcOrd="0" destOrd="0" presId="urn:microsoft.com/office/officeart/2008/layout/LinedList"/>
    <dgm:cxn modelId="{02503A27-E2D1-3E49-B98F-555C12DAD032}" type="presParOf" srcId="{15ECB9D0-0FF6-6449-A47F-1A44ACE78E71}" destId="{FCC1411E-F06B-2341-97BA-D49E7FA2AA08}" srcOrd="1" destOrd="0" presId="urn:microsoft.com/office/officeart/2008/layout/LinedList"/>
    <dgm:cxn modelId="{7A8EDEC8-DDC9-C344-83A2-EEC1B8A081B3}" type="presParOf" srcId="{4BE591C1-CC3A-9D48-BEE9-8832DA411F1D}" destId="{03D570F3-CE3D-7F47-B2DA-4ECE7786D1B5}" srcOrd="14" destOrd="0" presId="urn:microsoft.com/office/officeart/2008/layout/LinedList"/>
    <dgm:cxn modelId="{D1CC4888-6D63-7B44-A485-5C3F6AA54615}" type="presParOf" srcId="{4BE591C1-CC3A-9D48-BEE9-8832DA411F1D}" destId="{91C3ECB0-2C53-A642-AF54-EB6618B394E4}" srcOrd="15" destOrd="0" presId="urn:microsoft.com/office/officeart/2008/layout/LinedList"/>
    <dgm:cxn modelId="{84D38544-D8F7-1343-8EB6-BF6728459E3A}" type="presParOf" srcId="{91C3ECB0-2C53-A642-AF54-EB6618B394E4}" destId="{C5F45F5E-76F9-5846-BEF9-90AFCAC2102C}" srcOrd="0" destOrd="0" presId="urn:microsoft.com/office/officeart/2008/layout/LinedList"/>
    <dgm:cxn modelId="{94BC7ABA-8896-4B41-9F52-FE91C31E8050}" type="presParOf" srcId="{91C3ECB0-2C53-A642-AF54-EB6618B394E4}" destId="{20196A46-12CA-BA41-9C7B-98C2D1FED591}" srcOrd="1" destOrd="0" presId="urn:microsoft.com/office/officeart/2008/layout/LinedList"/>
    <dgm:cxn modelId="{3E9DD5EC-C8D0-1B41-B328-C0FF98A213FB}" type="presParOf" srcId="{4BE591C1-CC3A-9D48-BEE9-8832DA411F1D}" destId="{D15AD77F-F272-9648-B0EA-878190A2259C}" srcOrd="16" destOrd="0" presId="urn:microsoft.com/office/officeart/2008/layout/LinedList"/>
    <dgm:cxn modelId="{06015C6C-EB2B-D443-B919-197B49757AD0}" type="presParOf" srcId="{4BE591C1-CC3A-9D48-BEE9-8832DA411F1D}" destId="{257E29B6-1799-BB47-BB6C-C5515361EF15}" srcOrd="17" destOrd="0" presId="urn:microsoft.com/office/officeart/2008/layout/LinedList"/>
    <dgm:cxn modelId="{EA1BF32C-8723-9844-9DAA-2567107F0F41}" type="presParOf" srcId="{257E29B6-1799-BB47-BB6C-C5515361EF15}" destId="{7669DACF-2B7D-7A48-9CE5-16389490BDA8}" srcOrd="0" destOrd="0" presId="urn:microsoft.com/office/officeart/2008/layout/LinedList"/>
    <dgm:cxn modelId="{971424F5-84A0-5641-97B2-5A6568815697}" type="presParOf" srcId="{257E29B6-1799-BB47-BB6C-C5515361EF15}" destId="{78E4EBEB-35E4-2C45-8A62-847A9961808B}" srcOrd="1" destOrd="0" presId="urn:microsoft.com/office/officeart/2008/layout/LinedList"/>
    <dgm:cxn modelId="{FAA02F71-510F-2E4A-9F1E-A4301C445797}" type="presParOf" srcId="{4BE591C1-CC3A-9D48-BEE9-8832DA411F1D}" destId="{552CF46C-A2D6-A741-BDA1-2C49B944E22F}" srcOrd="18" destOrd="0" presId="urn:microsoft.com/office/officeart/2008/layout/LinedList"/>
    <dgm:cxn modelId="{13F132E5-879B-B94A-A377-9BECF107BFE1}" type="presParOf" srcId="{4BE591C1-CC3A-9D48-BEE9-8832DA411F1D}" destId="{BE753722-D4A9-3E4C-85AA-F017A222E052}" srcOrd="19" destOrd="0" presId="urn:microsoft.com/office/officeart/2008/layout/LinedList"/>
    <dgm:cxn modelId="{DD8E03F8-9489-5349-8A15-851D0CBA749E}" type="presParOf" srcId="{BE753722-D4A9-3E4C-85AA-F017A222E052}" destId="{F747DD9F-880B-404C-BFEB-D70894E4CA08}" srcOrd="0" destOrd="0" presId="urn:microsoft.com/office/officeart/2008/layout/LinedList"/>
    <dgm:cxn modelId="{5074435B-5443-AC42-A9E5-DAC1BD5A86DE}" type="presParOf" srcId="{BE753722-D4A9-3E4C-85AA-F017A222E052}" destId="{8F8806EF-C950-774F-9E48-3361A1825019}" srcOrd="1" destOrd="0" presId="urn:microsoft.com/office/officeart/2008/layout/LinedList"/>
    <dgm:cxn modelId="{E94ECB17-A883-0C4A-86CF-A0CE0A89D3B9}" type="presParOf" srcId="{4BE591C1-CC3A-9D48-BEE9-8832DA411F1D}" destId="{B083559A-8F09-234B-855E-B1FAA4083C96}" srcOrd="20" destOrd="0" presId="urn:microsoft.com/office/officeart/2008/layout/LinedList"/>
    <dgm:cxn modelId="{ED94CA1F-7A6E-234D-BE37-45A4C8B89D34}" type="presParOf" srcId="{4BE591C1-CC3A-9D48-BEE9-8832DA411F1D}" destId="{AA94DE7D-AE7C-084B-A23A-1322C63C9DC0}" srcOrd="21" destOrd="0" presId="urn:microsoft.com/office/officeart/2008/layout/LinedList"/>
    <dgm:cxn modelId="{F12BE1D1-663C-6345-945A-B1EDEF14E402}" type="presParOf" srcId="{AA94DE7D-AE7C-084B-A23A-1322C63C9DC0}" destId="{371587EC-36F2-CE42-86FF-D3663A45FD73}" srcOrd="0" destOrd="0" presId="urn:microsoft.com/office/officeart/2008/layout/LinedList"/>
    <dgm:cxn modelId="{98B34373-0CFC-944B-820F-F7736DAC94A8}" type="presParOf" srcId="{AA94DE7D-AE7C-084B-A23A-1322C63C9DC0}" destId="{B46E9D23-7B7B-7944-A158-05DD1EB49656}" srcOrd="1" destOrd="0" presId="urn:microsoft.com/office/officeart/2008/layout/LinedList"/>
    <dgm:cxn modelId="{CFD17D26-DFF9-BA44-9A87-3CAE221B49C8}" type="presParOf" srcId="{4BE591C1-CC3A-9D48-BEE9-8832DA411F1D}" destId="{983EF89E-5E2D-C449-A377-20FE560D2B86}" srcOrd="22" destOrd="0" presId="urn:microsoft.com/office/officeart/2008/layout/LinedList"/>
    <dgm:cxn modelId="{0CD6D24D-ACE8-974F-AA64-1B6C44AD9E21}" type="presParOf" srcId="{4BE591C1-CC3A-9D48-BEE9-8832DA411F1D}" destId="{A8F7B158-C001-2C47-8071-F9D24D1D3A64}" srcOrd="23" destOrd="0" presId="urn:microsoft.com/office/officeart/2008/layout/LinedList"/>
    <dgm:cxn modelId="{56FABA8B-FABD-DA4E-BD2E-9E6A40005AF2}" type="presParOf" srcId="{A8F7B158-C001-2C47-8071-F9D24D1D3A64}" destId="{B7D4F246-19E8-3F47-9843-C1E8AB76B31A}" srcOrd="0" destOrd="0" presId="urn:microsoft.com/office/officeart/2008/layout/LinedList"/>
    <dgm:cxn modelId="{F2C67BEE-9B05-4B41-A17C-F5854562B428}" type="presParOf" srcId="{A8F7B158-C001-2C47-8071-F9D24D1D3A64}" destId="{1206001A-D9C6-EE46-B0FF-4E21AE1479E3}" srcOrd="1" destOrd="0" presId="urn:microsoft.com/office/officeart/2008/layout/LinedList"/>
    <dgm:cxn modelId="{638A3300-C32A-3748-AD81-D27D7B69D428}" type="presParOf" srcId="{4BE591C1-CC3A-9D48-BEE9-8832DA411F1D}" destId="{30C482CA-B603-7A47-8FC6-38120BEC2131}" srcOrd="24" destOrd="0" presId="urn:microsoft.com/office/officeart/2008/layout/LinedList"/>
    <dgm:cxn modelId="{48060910-96C9-1849-8F88-AB67F5A59776}" type="presParOf" srcId="{4BE591C1-CC3A-9D48-BEE9-8832DA411F1D}" destId="{8F072E33-DC76-1549-93CF-009F9C458D30}" srcOrd="25" destOrd="0" presId="urn:microsoft.com/office/officeart/2008/layout/LinedList"/>
    <dgm:cxn modelId="{6F044426-AE2D-3843-879B-CF98DC4E488E}" type="presParOf" srcId="{8F072E33-DC76-1549-93CF-009F9C458D30}" destId="{4EA7CE13-5AB2-8D47-9B20-6F47B3B5A785}" srcOrd="0" destOrd="0" presId="urn:microsoft.com/office/officeart/2008/layout/LinedList"/>
    <dgm:cxn modelId="{B801C006-0E3A-7E4B-B363-277635E4FAC2}" type="presParOf" srcId="{8F072E33-DC76-1549-93CF-009F9C458D30}" destId="{CCF3253C-E0E0-8644-99AE-B5F8A49BF1BD}" srcOrd="1" destOrd="0" presId="urn:microsoft.com/office/officeart/2008/layout/LinedList"/>
    <dgm:cxn modelId="{8DF4C6C4-BF81-1747-BCC9-FAEB328B4099}" type="presParOf" srcId="{4BE591C1-CC3A-9D48-BEE9-8832DA411F1D}" destId="{52A61C2A-E64F-FE49-8B64-B67896E457AB}" srcOrd="26" destOrd="0" presId="urn:microsoft.com/office/officeart/2008/layout/LinedList"/>
    <dgm:cxn modelId="{EF34408A-7161-DD4C-A475-F31EF90E086A}" type="presParOf" srcId="{4BE591C1-CC3A-9D48-BEE9-8832DA411F1D}" destId="{8D04E135-6C3F-3649-9B60-875AA15C1ACB}" srcOrd="27" destOrd="0" presId="urn:microsoft.com/office/officeart/2008/layout/LinedList"/>
    <dgm:cxn modelId="{F47311A3-B74A-4B49-8F7D-CA255DC4889F}" type="presParOf" srcId="{8D04E135-6C3F-3649-9B60-875AA15C1ACB}" destId="{8A42E685-552F-B941-874E-05E00D926D67}" srcOrd="0" destOrd="0" presId="urn:microsoft.com/office/officeart/2008/layout/LinedList"/>
    <dgm:cxn modelId="{3F8DAB6F-FC0D-C54A-AEBA-6F11ED178A24}" type="presParOf" srcId="{8D04E135-6C3F-3649-9B60-875AA15C1ACB}" destId="{E47AF211-EC33-264E-BFBB-0DB1A358CC47}" srcOrd="1" destOrd="0" presId="urn:microsoft.com/office/officeart/2008/layout/LinedList"/>
    <dgm:cxn modelId="{336FDE79-D194-3B4A-B675-772EF7512A7D}" type="presParOf" srcId="{4BE591C1-CC3A-9D48-BEE9-8832DA411F1D}" destId="{7AC143E4-3151-1949-A364-C8C16F0526A8}" srcOrd="28" destOrd="0" presId="urn:microsoft.com/office/officeart/2008/layout/LinedList"/>
    <dgm:cxn modelId="{0FC3C63A-FFF7-E64B-989E-D731632F7C75}" type="presParOf" srcId="{4BE591C1-CC3A-9D48-BEE9-8832DA411F1D}" destId="{0EF75E69-77FF-5A41-9E45-2FD58EC5BE54}" srcOrd="29" destOrd="0" presId="urn:microsoft.com/office/officeart/2008/layout/LinedList"/>
    <dgm:cxn modelId="{804C072C-EB07-3944-80D2-B9BD1C87F2B7}" type="presParOf" srcId="{0EF75E69-77FF-5A41-9E45-2FD58EC5BE54}" destId="{A1EFE9D5-27EC-EE4A-A466-ADE125F53270}" srcOrd="0" destOrd="0" presId="urn:microsoft.com/office/officeart/2008/layout/LinedList"/>
    <dgm:cxn modelId="{BB564EDF-8A7F-0D45-9462-9E1CD8BD0E78}" type="presParOf" srcId="{0EF75E69-77FF-5A41-9E45-2FD58EC5BE54}" destId="{75BFACF0-8E00-1A45-91E7-CADDF01CE068}" srcOrd="1" destOrd="0" presId="urn:microsoft.com/office/officeart/2008/layout/LinedList"/>
    <dgm:cxn modelId="{1D650F8E-A972-5343-9ACF-8E0311609465}" type="presParOf" srcId="{4BE591C1-CC3A-9D48-BEE9-8832DA411F1D}" destId="{016775B7-5E47-A04C-B6B7-2E335E947230}" srcOrd="30" destOrd="0" presId="urn:microsoft.com/office/officeart/2008/layout/LinedList"/>
    <dgm:cxn modelId="{2C85FFA6-E2A5-A549-882B-68616DE8CB2C}" type="presParOf" srcId="{4BE591C1-CC3A-9D48-BEE9-8832DA411F1D}" destId="{34433396-3C29-B84A-AFD9-9E9D7EA9E13B}" srcOrd="31" destOrd="0" presId="urn:microsoft.com/office/officeart/2008/layout/LinedList"/>
    <dgm:cxn modelId="{70218413-75AF-994A-AA47-700F6FB01FE3}" type="presParOf" srcId="{34433396-3C29-B84A-AFD9-9E9D7EA9E13B}" destId="{2FF1D61E-FA3C-CD41-AAB2-8DACFEEF393B}" srcOrd="0" destOrd="0" presId="urn:microsoft.com/office/officeart/2008/layout/LinedList"/>
    <dgm:cxn modelId="{4A5D9B5F-8FB4-4940-8284-AF50288B0F69}" type="presParOf" srcId="{34433396-3C29-B84A-AFD9-9E9D7EA9E13B}" destId="{3A819C74-F561-0248-9489-66FA86317192}" srcOrd="1" destOrd="0" presId="urn:microsoft.com/office/officeart/2008/layout/LinedList"/>
    <dgm:cxn modelId="{E5D4D362-CE69-9349-B4C2-94C95CF1F2B2}" type="presParOf" srcId="{4BE591C1-CC3A-9D48-BEE9-8832DA411F1D}" destId="{72D0971E-3E70-A14C-AF50-82BBBE13DE1C}" srcOrd="32" destOrd="0" presId="urn:microsoft.com/office/officeart/2008/layout/LinedList"/>
    <dgm:cxn modelId="{76A11C62-1FB1-C640-B01F-3E7F21752CD9}" type="presParOf" srcId="{4BE591C1-CC3A-9D48-BEE9-8832DA411F1D}" destId="{5429296E-9228-DE49-9ECC-B0B5EA42E108}" srcOrd="33" destOrd="0" presId="urn:microsoft.com/office/officeart/2008/layout/LinedList"/>
    <dgm:cxn modelId="{E02824AA-BA50-3A4D-9C4A-EC744FC5D16F}" type="presParOf" srcId="{5429296E-9228-DE49-9ECC-B0B5EA42E108}" destId="{0E757A30-699F-FA4C-9987-5B0D49782FBD}" srcOrd="0" destOrd="0" presId="urn:microsoft.com/office/officeart/2008/layout/LinedList"/>
    <dgm:cxn modelId="{984D5589-87F9-6B48-B9C4-6C3146039FB4}" type="presParOf" srcId="{5429296E-9228-DE49-9ECC-B0B5EA42E108}" destId="{E9FC1D74-E27F-CD4B-9142-20566ECB934F}" srcOrd="1" destOrd="0" presId="urn:microsoft.com/office/officeart/2008/layout/LinedList"/>
    <dgm:cxn modelId="{483B72BA-7B6B-1F47-A9FE-19109CBCFB61}" type="presParOf" srcId="{4BE591C1-CC3A-9D48-BEE9-8832DA411F1D}" destId="{B3E2C294-39DA-B34E-A05C-ADE22B99687F}" srcOrd="34" destOrd="0" presId="urn:microsoft.com/office/officeart/2008/layout/LinedList"/>
    <dgm:cxn modelId="{956C2D63-2A3D-E448-8636-52FAE8FA213A}" type="presParOf" srcId="{4BE591C1-CC3A-9D48-BEE9-8832DA411F1D}" destId="{2D515B9A-ECC5-7743-B7D8-FF8DDA90E997}" srcOrd="35" destOrd="0" presId="urn:microsoft.com/office/officeart/2008/layout/LinedList"/>
    <dgm:cxn modelId="{4811886A-4C17-5C4C-AE3D-2571F0E2F7DD}" type="presParOf" srcId="{2D515B9A-ECC5-7743-B7D8-FF8DDA90E997}" destId="{845A80AB-BEF5-D448-907F-F5FEC56BABF4}" srcOrd="0" destOrd="0" presId="urn:microsoft.com/office/officeart/2008/layout/LinedList"/>
    <dgm:cxn modelId="{3D727170-B268-F243-B17F-2A797A223256}" type="presParOf" srcId="{2D515B9A-ECC5-7743-B7D8-FF8DDA90E997}" destId="{D5915445-CDE2-EE45-BA71-D6AD59ACCE50}" srcOrd="1" destOrd="0" presId="urn:microsoft.com/office/officeart/2008/layout/LinedList"/>
    <dgm:cxn modelId="{A7D186BE-913E-BC4D-82A0-7D42572BBD62}" type="presParOf" srcId="{4BE591C1-CC3A-9D48-BEE9-8832DA411F1D}" destId="{4BD103EF-F8EF-CB4D-9DD3-065A423C8F6D}" srcOrd="36" destOrd="0" presId="urn:microsoft.com/office/officeart/2008/layout/LinedList"/>
    <dgm:cxn modelId="{F4ACBBAB-A074-3A49-994B-01BA2601B932}" type="presParOf" srcId="{4BE591C1-CC3A-9D48-BEE9-8832DA411F1D}" destId="{2780894F-ACEA-AF42-9B93-EAA46365C7C7}" srcOrd="37" destOrd="0" presId="urn:microsoft.com/office/officeart/2008/layout/LinedList"/>
    <dgm:cxn modelId="{238B7ECD-3D25-6C48-99BC-E93BF41A5B85}" type="presParOf" srcId="{2780894F-ACEA-AF42-9B93-EAA46365C7C7}" destId="{DF7C660D-38EA-0943-8F77-17091648E543}" srcOrd="0" destOrd="0" presId="urn:microsoft.com/office/officeart/2008/layout/LinedList"/>
    <dgm:cxn modelId="{D20CB361-FB35-FA44-970A-79313F4395B8}" type="presParOf" srcId="{2780894F-ACEA-AF42-9B93-EAA46365C7C7}" destId="{9EDD63EF-43B9-434A-8D29-66474456D4EC}" srcOrd="1" destOrd="0" presId="urn:microsoft.com/office/officeart/2008/layout/LinedList"/>
    <dgm:cxn modelId="{81C29D61-0D8B-D94B-A47B-A0EF7C5250F1}" type="presParOf" srcId="{4BE591C1-CC3A-9D48-BEE9-8832DA411F1D}" destId="{EA659EB6-9677-C440-AA2F-BEF2322B4FA0}" srcOrd="38" destOrd="0" presId="urn:microsoft.com/office/officeart/2008/layout/LinedList"/>
    <dgm:cxn modelId="{951010D6-771E-F744-B401-3630783F904C}" type="presParOf" srcId="{4BE591C1-CC3A-9D48-BEE9-8832DA411F1D}" destId="{42E848D9-6A27-5A4F-B459-2CC30B6CF262}" srcOrd="39" destOrd="0" presId="urn:microsoft.com/office/officeart/2008/layout/LinedList"/>
    <dgm:cxn modelId="{FF8A2E7E-D6D9-0F48-ABF4-36C097175576}" type="presParOf" srcId="{42E848D9-6A27-5A4F-B459-2CC30B6CF262}" destId="{61403F0A-BF01-E940-9750-232DE07D158B}" srcOrd="0" destOrd="0" presId="urn:microsoft.com/office/officeart/2008/layout/LinedList"/>
    <dgm:cxn modelId="{5617A198-18C8-F04C-8438-05C7A2D1335C}" type="presParOf" srcId="{42E848D9-6A27-5A4F-B459-2CC30B6CF262}" destId="{532DDA37-39E9-6E46-93C7-0FAC7A88AC7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06425-D072-4EE5-B2BA-1AA20C5884C2}">
      <dsp:nvSpPr>
        <dsp:cNvPr id="0" name=""/>
        <dsp:cNvSpPr/>
      </dsp:nvSpPr>
      <dsp:spPr>
        <a:xfrm>
          <a:off x="0" y="919924"/>
          <a:ext cx="9989820" cy="119495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E52D3167-1491-4FB2-93C4-4364670B14DD}">
      <dsp:nvSpPr>
        <dsp:cNvPr id="0" name=""/>
        <dsp:cNvSpPr/>
      </dsp:nvSpPr>
      <dsp:spPr>
        <a:xfrm>
          <a:off x="361475" y="269376"/>
          <a:ext cx="657227" cy="6572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B4F95D-F940-4787-9898-253F89019F89}">
      <dsp:nvSpPr>
        <dsp:cNvPr id="0" name=""/>
        <dsp:cNvSpPr/>
      </dsp:nvSpPr>
      <dsp:spPr>
        <a:xfrm>
          <a:off x="1380178" y="510"/>
          <a:ext cx="8609641" cy="1194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67" tIns="126467" rIns="126467" bIns="126467" numCol="1" spcCol="1270" anchor="ctr" anchorCtr="0">
          <a:noAutofit/>
        </a:bodyPr>
        <a:lstStyle/>
        <a:p>
          <a:pPr marL="0" lvl="0" indent="0" algn="l" defTabSz="889000">
            <a:lnSpc>
              <a:spcPct val="100000"/>
            </a:lnSpc>
            <a:spcBef>
              <a:spcPct val="0"/>
            </a:spcBef>
            <a:spcAft>
              <a:spcPct val="35000"/>
            </a:spcAft>
            <a:buNone/>
          </a:pPr>
          <a:r>
            <a:rPr lang="tr-TR" sz="2000" kern="1200" dirty="0" err="1"/>
            <a:t>CSS'te</a:t>
          </a:r>
          <a:r>
            <a:rPr lang="tr-TR" sz="2000" kern="1200" dirty="0"/>
            <a:t> </a:t>
          </a:r>
          <a:r>
            <a:rPr lang="tr-TR" sz="2000" kern="1200" dirty="0" err="1"/>
            <a:t>box-sizing</a:t>
          </a:r>
          <a:r>
            <a:rPr lang="tr-TR" sz="2000" kern="1200" dirty="0"/>
            <a:t> özelliği bir HTML öğesinin </a:t>
          </a:r>
          <a:r>
            <a:rPr lang="tr-TR" sz="2000" kern="1200" dirty="0" err="1"/>
            <a:t>width</a:t>
          </a:r>
          <a:r>
            <a:rPr lang="tr-TR" sz="2000" kern="1200" dirty="0"/>
            <a:t> ve </a:t>
          </a:r>
          <a:r>
            <a:rPr lang="tr-TR" sz="2000" kern="1200" dirty="0" err="1"/>
            <a:t>height</a:t>
          </a:r>
          <a:r>
            <a:rPr lang="tr-TR" sz="2000" kern="1200" dirty="0"/>
            <a:t> değerini etkilemeden </a:t>
          </a:r>
          <a:r>
            <a:rPr lang="tr-TR" sz="2000" kern="1200" dirty="0" err="1"/>
            <a:t>padding</a:t>
          </a:r>
          <a:r>
            <a:rPr lang="tr-TR" sz="2000" kern="1200" dirty="0"/>
            <a:t> ve </a:t>
          </a:r>
          <a:r>
            <a:rPr lang="tr-TR" sz="2000" kern="1200" dirty="0" err="1"/>
            <a:t>border</a:t>
          </a:r>
          <a:r>
            <a:rPr lang="tr-TR" sz="2000" kern="1200" dirty="0"/>
            <a:t> </a:t>
          </a:r>
          <a:r>
            <a:rPr lang="tr-TR" sz="2000" kern="1200" dirty="0" err="1"/>
            <a:t>css</a:t>
          </a:r>
          <a:r>
            <a:rPr lang="tr-TR" sz="2000" kern="1200" dirty="0"/>
            <a:t> değerleri tanımlanmasına izin verir.</a:t>
          </a:r>
          <a:endParaRPr lang="en-US" sz="2000" kern="1200" dirty="0"/>
        </a:p>
      </dsp:txBody>
      <dsp:txXfrm>
        <a:off x="1380178" y="510"/>
        <a:ext cx="8609641" cy="1194959"/>
      </dsp:txXfrm>
    </dsp:sp>
    <dsp:sp modelId="{0FA9CD6A-AEAB-49E4-8291-F836F33822B1}">
      <dsp:nvSpPr>
        <dsp:cNvPr id="0" name=""/>
        <dsp:cNvSpPr/>
      </dsp:nvSpPr>
      <dsp:spPr>
        <a:xfrm>
          <a:off x="0" y="1494210"/>
          <a:ext cx="9989820" cy="119495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E8E6743E-AD3F-4BF5-A0C4-01CB28BC1E00}">
      <dsp:nvSpPr>
        <dsp:cNvPr id="0" name=""/>
        <dsp:cNvSpPr/>
      </dsp:nvSpPr>
      <dsp:spPr>
        <a:xfrm>
          <a:off x="361475" y="1763076"/>
          <a:ext cx="657227" cy="6572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95549E-C32D-44B5-9812-973C3F851B6A}">
      <dsp:nvSpPr>
        <dsp:cNvPr id="0" name=""/>
        <dsp:cNvSpPr/>
      </dsp:nvSpPr>
      <dsp:spPr>
        <a:xfrm>
          <a:off x="1380178" y="1494210"/>
          <a:ext cx="8609641" cy="1194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67" tIns="126467" rIns="126467" bIns="126467" numCol="1" spcCol="1270" anchor="ctr" anchorCtr="0">
          <a:noAutofit/>
        </a:bodyPr>
        <a:lstStyle/>
        <a:p>
          <a:pPr marL="0" lvl="0" indent="0" algn="l" defTabSz="889000">
            <a:lnSpc>
              <a:spcPct val="100000"/>
            </a:lnSpc>
            <a:spcBef>
              <a:spcPct val="0"/>
            </a:spcBef>
            <a:spcAft>
              <a:spcPct val="35000"/>
            </a:spcAft>
            <a:buNone/>
          </a:pPr>
          <a:r>
            <a:rPr lang="tr-TR" sz="2000" kern="1200" dirty="0"/>
            <a:t>Bir elemana </a:t>
          </a:r>
          <a:r>
            <a:rPr lang="tr-TR" sz="2000" kern="1200" dirty="0" err="1"/>
            <a:t>box-sizing:border-box</a:t>
          </a:r>
          <a:r>
            <a:rPr lang="tr-TR" sz="2000" kern="1200" dirty="0"/>
            <a:t>; tanımladığınızda </a:t>
          </a:r>
          <a:r>
            <a:rPr lang="tr-TR" sz="2000" kern="1200" dirty="0" err="1"/>
            <a:t>padding</a:t>
          </a:r>
          <a:r>
            <a:rPr lang="tr-TR" sz="2000" kern="1200" dirty="0"/>
            <a:t> ve </a:t>
          </a:r>
          <a:r>
            <a:rPr lang="tr-TR" sz="2000" kern="1200" dirty="0" err="1"/>
            <a:t>border</a:t>
          </a:r>
          <a:r>
            <a:rPr lang="tr-TR" sz="2000" kern="1200" dirty="0"/>
            <a:t> değerleri </a:t>
          </a:r>
          <a:r>
            <a:rPr lang="tr-TR" sz="2000" kern="1200" dirty="0" err="1"/>
            <a:t>width</a:t>
          </a:r>
          <a:r>
            <a:rPr lang="tr-TR" sz="2000" kern="1200" dirty="0"/>
            <a:t> - </a:t>
          </a:r>
          <a:r>
            <a:rPr lang="tr-TR" sz="2000" kern="1200" dirty="0" err="1"/>
            <a:t>height</a:t>
          </a:r>
          <a:r>
            <a:rPr lang="tr-TR" sz="2000" kern="1200" dirty="0"/>
            <a:t> değerini değiştirmeyecektir.</a:t>
          </a:r>
          <a:endParaRPr lang="en-US" sz="2000" kern="1200" dirty="0"/>
        </a:p>
      </dsp:txBody>
      <dsp:txXfrm>
        <a:off x="1380178" y="1494210"/>
        <a:ext cx="8609641" cy="1194959"/>
      </dsp:txXfrm>
    </dsp:sp>
    <dsp:sp modelId="{ABEC4561-2C09-46F4-B80A-7A5CB2F79ECA}">
      <dsp:nvSpPr>
        <dsp:cNvPr id="0" name=""/>
        <dsp:cNvSpPr/>
      </dsp:nvSpPr>
      <dsp:spPr>
        <a:xfrm>
          <a:off x="0" y="2987909"/>
          <a:ext cx="9989820" cy="119495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76E81790-7A61-4C1F-B8EB-F6ECE36F4D49}">
      <dsp:nvSpPr>
        <dsp:cNvPr id="0" name=""/>
        <dsp:cNvSpPr/>
      </dsp:nvSpPr>
      <dsp:spPr>
        <a:xfrm>
          <a:off x="361475" y="3256775"/>
          <a:ext cx="657227" cy="6572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B790E9-C392-4D8E-913E-7E7EF9FF5BD6}">
      <dsp:nvSpPr>
        <dsp:cNvPr id="0" name=""/>
        <dsp:cNvSpPr/>
      </dsp:nvSpPr>
      <dsp:spPr>
        <a:xfrm>
          <a:off x="1380178" y="2987909"/>
          <a:ext cx="8609641" cy="1194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67" tIns="126467" rIns="126467" bIns="126467" numCol="1" spcCol="1270" anchor="ctr" anchorCtr="0">
          <a:noAutofit/>
        </a:bodyPr>
        <a:lstStyle/>
        <a:p>
          <a:pPr marL="0" lvl="0" indent="0" algn="l" defTabSz="889000">
            <a:lnSpc>
              <a:spcPct val="100000"/>
            </a:lnSpc>
            <a:spcBef>
              <a:spcPct val="0"/>
            </a:spcBef>
            <a:spcAft>
              <a:spcPct val="35000"/>
            </a:spcAft>
            <a:buNone/>
          </a:pPr>
          <a:r>
            <a:rPr lang="tr-TR" sz="2000" kern="1200" dirty="0"/>
            <a:t>Bir elemana </a:t>
          </a:r>
          <a:r>
            <a:rPr lang="tr-TR" sz="2000" kern="1200" dirty="0" err="1"/>
            <a:t>box-sizing:content-box</a:t>
          </a:r>
          <a:r>
            <a:rPr lang="tr-TR" sz="2000" kern="1200" dirty="0"/>
            <a:t>; tanımladığınızda </a:t>
          </a:r>
          <a:r>
            <a:rPr lang="tr-TR" sz="2000" kern="1200" dirty="0" err="1"/>
            <a:t>padding</a:t>
          </a:r>
          <a:r>
            <a:rPr lang="tr-TR" sz="2000" kern="1200" dirty="0"/>
            <a:t> ve </a:t>
          </a:r>
          <a:r>
            <a:rPr lang="tr-TR" sz="2000" kern="1200" dirty="0" err="1"/>
            <a:t>border</a:t>
          </a:r>
          <a:r>
            <a:rPr lang="tr-TR" sz="2000" kern="1200" dirty="0"/>
            <a:t> değerleri </a:t>
          </a:r>
          <a:r>
            <a:rPr lang="tr-TR" sz="2000" kern="1200" dirty="0" err="1"/>
            <a:t>width</a:t>
          </a:r>
          <a:r>
            <a:rPr lang="tr-TR" sz="2000" kern="1200" dirty="0"/>
            <a:t> - </a:t>
          </a:r>
          <a:r>
            <a:rPr lang="tr-TR" sz="2000" kern="1200" dirty="0" err="1"/>
            <a:t>height</a:t>
          </a:r>
          <a:r>
            <a:rPr lang="tr-TR" sz="2000" kern="1200" dirty="0"/>
            <a:t> değerini etkileyecektir.</a:t>
          </a:r>
          <a:endParaRPr lang="en-US" sz="2000" kern="1200" dirty="0"/>
        </a:p>
      </dsp:txBody>
      <dsp:txXfrm>
        <a:off x="1380178" y="2987909"/>
        <a:ext cx="8609641" cy="11949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51315-7FA3-B046-AD12-5F0BF7950175}">
      <dsp:nvSpPr>
        <dsp:cNvPr id="0" name=""/>
        <dsp:cNvSpPr/>
      </dsp:nvSpPr>
      <dsp:spPr>
        <a:xfrm>
          <a:off x="0" y="655"/>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29B13D-F2BF-784B-9B92-C8C05073DD51}">
      <dsp:nvSpPr>
        <dsp:cNvPr id="0" name=""/>
        <dsp:cNvSpPr/>
      </dsp:nvSpPr>
      <dsp:spPr>
        <a:xfrm>
          <a:off x="0" y="655"/>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Bootstrap, çok çeşitli duyarlı kenar boşluğu ve dolgu yardımcı program sınıflarına sahiptir. Tüm kesme noktaları için çalışırlar:</a:t>
          </a:r>
          <a:endParaRPr lang="en-US" sz="1200" kern="1200"/>
        </a:p>
      </dsp:txBody>
      <dsp:txXfrm>
        <a:off x="0" y="655"/>
        <a:ext cx="11194270" cy="268539"/>
      </dsp:txXfrm>
    </dsp:sp>
    <dsp:sp modelId="{638E5BD9-90A5-4842-A850-1F06FF7DE5A0}">
      <dsp:nvSpPr>
        <dsp:cNvPr id="0" name=""/>
        <dsp:cNvSpPr/>
      </dsp:nvSpPr>
      <dsp:spPr>
        <a:xfrm>
          <a:off x="0" y="269195"/>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C00DE8-112A-8A44-8A20-73351C532309}">
      <dsp:nvSpPr>
        <dsp:cNvPr id="0" name=""/>
        <dsp:cNvSpPr/>
      </dsp:nvSpPr>
      <dsp:spPr>
        <a:xfrm>
          <a:off x="0" y="269195"/>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xs (&lt;=576px), sm (&gt;=576px), md (&gt;=768px), lg (&gt;=992px) veya xl (&gt;=1200px))</a:t>
          </a:r>
          <a:endParaRPr lang="en-US" sz="1200" kern="1200"/>
        </a:p>
      </dsp:txBody>
      <dsp:txXfrm>
        <a:off x="0" y="269195"/>
        <a:ext cx="11194270" cy="268539"/>
      </dsp:txXfrm>
    </dsp:sp>
    <dsp:sp modelId="{597D91AA-4658-AD42-9576-E93B0992A56D}">
      <dsp:nvSpPr>
        <dsp:cNvPr id="0" name=""/>
        <dsp:cNvSpPr/>
      </dsp:nvSpPr>
      <dsp:spPr>
        <a:xfrm>
          <a:off x="0" y="537734"/>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555C78-8732-3146-A30A-E128B96E7BE4}">
      <dsp:nvSpPr>
        <dsp:cNvPr id="0" name=""/>
        <dsp:cNvSpPr/>
      </dsp:nvSpPr>
      <dsp:spPr>
        <a:xfrm>
          <a:off x="0" y="537734"/>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Sınıflar şu biçimde kullanılır:</a:t>
          </a:r>
          <a:endParaRPr lang="en-US" sz="1200" kern="1200"/>
        </a:p>
      </dsp:txBody>
      <dsp:txXfrm>
        <a:off x="0" y="537734"/>
        <a:ext cx="11194270" cy="268539"/>
      </dsp:txXfrm>
    </dsp:sp>
    <dsp:sp modelId="{3D02DF18-FE45-1D4D-AD90-43911762702E}">
      <dsp:nvSpPr>
        <dsp:cNvPr id="0" name=""/>
        <dsp:cNvSpPr/>
      </dsp:nvSpPr>
      <dsp:spPr>
        <a:xfrm>
          <a:off x="0" y="806273"/>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4E9DC8-34E5-A64D-9C6D-9A900D6A714B}">
      <dsp:nvSpPr>
        <dsp:cNvPr id="0" name=""/>
        <dsp:cNvSpPr/>
      </dsp:nvSpPr>
      <dsp:spPr>
        <a:xfrm>
          <a:off x="0" y="806273"/>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xs için {özellik}{yan}-{boyut} ve sm, md, lg ve xl için {özellik}{yan}-{kesme noktası}-{boyut}.</a:t>
          </a:r>
          <a:endParaRPr lang="en-US" sz="1200" kern="1200"/>
        </a:p>
      </dsp:txBody>
      <dsp:txXfrm>
        <a:off x="0" y="806273"/>
        <a:ext cx="11194270" cy="268539"/>
      </dsp:txXfrm>
    </dsp:sp>
    <dsp:sp modelId="{109C377C-23D1-6E45-96DF-522CEAA5F780}">
      <dsp:nvSpPr>
        <dsp:cNvPr id="0" name=""/>
        <dsp:cNvSpPr/>
      </dsp:nvSpPr>
      <dsp:spPr>
        <a:xfrm>
          <a:off x="0" y="1074813"/>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A220DB-4C99-3746-8383-DAFB40CE618A}">
      <dsp:nvSpPr>
        <dsp:cNvPr id="0" name=""/>
        <dsp:cNvSpPr/>
      </dsp:nvSpPr>
      <dsp:spPr>
        <a:xfrm>
          <a:off x="0" y="1074813"/>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m - marjı ayarlar</a:t>
          </a:r>
          <a:endParaRPr lang="en-US" sz="1200" kern="1200"/>
        </a:p>
      </dsp:txBody>
      <dsp:txXfrm>
        <a:off x="0" y="1074813"/>
        <a:ext cx="11194270" cy="268539"/>
      </dsp:txXfrm>
    </dsp:sp>
    <dsp:sp modelId="{DFE3DF01-B21B-BF42-934E-E015F57FE5FA}">
      <dsp:nvSpPr>
        <dsp:cNvPr id="0" name=""/>
        <dsp:cNvSpPr/>
      </dsp:nvSpPr>
      <dsp:spPr>
        <a:xfrm>
          <a:off x="0" y="1343352"/>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2D7E54-F2FC-114F-B985-81BC2D0A4C63}">
      <dsp:nvSpPr>
        <dsp:cNvPr id="0" name=""/>
        <dsp:cNvSpPr/>
      </dsp:nvSpPr>
      <dsp:spPr>
        <a:xfrm>
          <a:off x="0" y="1343352"/>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p - dolguyu ayarlar</a:t>
          </a:r>
          <a:endParaRPr lang="en-US" sz="1200" kern="1200"/>
        </a:p>
      </dsp:txBody>
      <dsp:txXfrm>
        <a:off x="0" y="1343352"/>
        <a:ext cx="11194270" cy="268539"/>
      </dsp:txXfrm>
    </dsp:sp>
    <dsp:sp modelId="{BE006062-1106-6446-8654-D004B0588138}">
      <dsp:nvSpPr>
        <dsp:cNvPr id="0" name=""/>
        <dsp:cNvSpPr/>
      </dsp:nvSpPr>
      <dsp:spPr>
        <a:xfrm>
          <a:off x="0" y="1611892"/>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0DF33D-31C1-EA42-A567-A0AEF916FE53}">
      <dsp:nvSpPr>
        <dsp:cNvPr id="0" name=""/>
        <dsp:cNvSpPr/>
      </dsp:nvSpPr>
      <dsp:spPr>
        <a:xfrm>
          <a:off x="0" y="1611892"/>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t - kenar boşluğunu veya dolgu üstünü ayarlar</a:t>
          </a:r>
          <a:endParaRPr lang="en-US" sz="1200" kern="1200"/>
        </a:p>
      </dsp:txBody>
      <dsp:txXfrm>
        <a:off x="0" y="1611892"/>
        <a:ext cx="11194270" cy="268539"/>
      </dsp:txXfrm>
    </dsp:sp>
    <dsp:sp modelId="{03D570F3-CE3D-7F47-B2DA-4ECE7786D1B5}">
      <dsp:nvSpPr>
        <dsp:cNvPr id="0" name=""/>
        <dsp:cNvSpPr/>
      </dsp:nvSpPr>
      <dsp:spPr>
        <a:xfrm>
          <a:off x="0" y="1880431"/>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F45F5E-76F9-5846-BEF9-90AFCAC2102C}">
      <dsp:nvSpPr>
        <dsp:cNvPr id="0" name=""/>
        <dsp:cNvSpPr/>
      </dsp:nvSpPr>
      <dsp:spPr>
        <a:xfrm>
          <a:off x="0" y="1880431"/>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b - kenar boşluğunu veya alt boşluğu ayarlar</a:t>
          </a:r>
          <a:endParaRPr lang="en-US" sz="1200" kern="1200"/>
        </a:p>
      </dsp:txBody>
      <dsp:txXfrm>
        <a:off x="0" y="1880431"/>
        <a:ext cx="11194270" cy="268539"/>
      </dsp:txXfrm>
    </dsp:sp>
    <dsp:sp modelId="{D15AD77F-F272-9648-B0EA-878190A2259C}">
      <dsp:nvSpPr>
        <dsp:cNvPr id="0" name=""/>
        <dsp:cNvSpPr/>
      </dsp:nvSpPr>
      <dsp:spPr>
        <a:xfrm>
          <a:off x="0" y="2148970"/>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69DACF-2B7D-7A48-9CE5-16389490BDA8}">
      <dsp:nvSpPr>
        <dsp:cNvPr id="0" name=""/>
        <dsp:cNvSpPr/>
      </dsp:nvSpPr>
      <dsp:spPr>
        <a:xfrm>
          <a:off x="0" y="2148970"/>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l - sol kenar boşluğunu veya sol doldurmayı ayarlar</a:t>
          </a:r>
          <a:endParaRPr lang="en-US" sz="1200" kern="1200"/>
        </a:p>
      </dsp:txBody>
      <dsp:txXfrm>
        <a:off x="0" y="2148970"/>
        <a:ext cx="11194270" cy="268539"/>
      </dsp:txXfrm>
    </dsp:sp>
    <dsp:sp modelId="{552CF46C-A2D6-A741-BDA1-2C49B944E22F}">
      <dsp:nvSpPr>
        <dsp:cNvPr id="0" name=""/>
        <dsp:cNvSpPr/>
      </dsp:nvSpPr>
      <dsp:spPr>
        <a:xfrm>
          <a:off x="0" y="2417510"/>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47DD9F-880B-404C-BFEB-D70894E4CA08}">
      <dsp:nvSpPr>
        <dsp:cNvPr id="0" name=""/>
        <dsp:cNvSpPr/>
      </dsp:nvSpPr>
      <dsp:spPr>
        <a:xfrm>
          <a:off x="0" y="2417510"/>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r - sağ kenar boşluğunu veya sağ dolguyu ayarlar</a:t>
          </a:r>
          <a:endParaRPr lang="en-US" sz="1200" kern="1200"/>
        </a:p>
      </dsp:txBody>
      <dsp:txXfrm>
        <a:off x="0" y="2417510"/>
        <a:ext cx="11194270" cy="268539"/>
      </dsp:txXfrm>
    </dsp:sp>
    <dsp:sp modelId="{B083559A-8F09-234B-855E-B1FAA4083C96}">
      <dsp:nvSpPr>
        <dsp:cNvPr id="0" name=""/>
        <dsp:cNvSpPr/>
      </dsp:nvSpPr>
      <dsp:spPr>
        <a:xfrm>
          <a:off x="0" y="2686049"/>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1587EC-36F2-CE42-86FF-D3663A45FD73}">
      <dsp:nvSpPr>
        <dsp:cNvPr id="0" name=""/>
        <dsp:cNvSpPr/>
      </dsp:nvSpPr>
      <dsp:spPr>
        <a:xfrm>
          <a:off x="0" y="2686049"/>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x - hem sol dolguyu hem de sağ dolguyu veya sol kenar boşluğu ve sağ kenar boşluğunu ayarlar</a:t>
          </a:r>
          <a:endParaRPr lang="en-US" sz="1200" kern="1200"/>
        </a:p>
      </dsp:txBody>
      <dsp:txXfrm>
        <a:off x="0" y="2686049"/>
        <a:ext cx="11194270" cy="268539"/>
      </dsp:txXfrm>
    </dsp:sp>
    <dsp:sp modelId="{983EF89E-5E2D-C449-A377-20FE560D2B86}">
      <dsp:nvSpPr>
        <dsp:cNvPr id="0" name=""/>
        <dsp:cNvSpPr/>
      </dsp:nvSpPr>
      <dsp:spPr>
        <a:xfrm>
          <a:off x="0" y="2954588"/>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D4F246-19E8-3F47-9843-C1E8AB76B31A}">
      <dsp:nvSpPr>
        <dsp:cNvPr id="0" name=""/>
        <dsp:cNvSpPr/>
      </dsp:nvSpPr>
      <dsp:spPr>
        <a:xfrm>
          <a:off x="0" y="2954588"/>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y - hem üst hem de alt dolgu veya kenar boşluğu üst ve kenar boşluğu alt öğelerini ayarlar</a:t>
          </a:r>
          <a:endParaRPr lang="en-US" sz="1200" kern="1200"/>
        </a:p>
      </dsp:txBody>
      <dsp:txXfrm>
        <a:off x="0" y="2954588"/>
        <a:ext cx="11194270" cy="268539"/>
      </dsp:txXfrm>
    </dsp:sp>
    <dsp:sp modelId="{30C482CA-B603-7A47-8FC6-38120BEC2131}">
      <dsp:nvSpPr>
        <dsp:cNvPr id="0" name=""/>
        <dsp:cNvSpPr/>
      </dsp:nvSpPr>
      <dsp:spPr>
        <a:xfrm>
          <a:off x="0" y="3223128"/>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A7CE13-5AB2-8D47-9B20-6F47B3B5A785}">
      <dsp:nvSpPr>
        <dsp:cNvPr id="0" name=""/>
        <dsp:cNvSpPr/>
      </dsp:nvSpPr>
      <dsp:spPr>
        <a:xfrm>
          <a:off x="0" y="3223128"/>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boş - öğenin tüm 4 tarafında bir kenar boşluğu veya dolgu ayarlar</a:t>
          </a:r>
          <a:endParaRPr lang="en-US" sz="1200" kern="1200"/>
        </a:p>
      </dsp:txBody>
      <dsp:txXfrm>
        <a:off x="0" y="3223128"/>
        <a:ext cx="11194270" cy="268539"/>
      </dsp:txXfrm>
    </dsp:sp>
    <dsp:sp modelId="{52A61C2A-E64F-FE49-8B64-B67896E457AB}">
      <dsp:nvSpPr>
        <dsp:cNvPr id="0" name=""/>
        <dsp:cNvSpPr/>
      </dsp:nvSpPr>
      <dsp:spPr>
        <a:xfrm>
          <a:off x="0" y="3491667"/>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42E685-552F-B941-874E-05E00D926D67}">
      <dsp:nvSpPr>
        <dsp:cNvPr id="0" name=""/>
        <dsp:cNvSpPr/>
      </dsp:nvSpPr>
      <dsp:spPr>
        <a:xfrm>
          <a:off x="0" y="3491667"/>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0 - kenar boşluğunu veya dolguyu 0'a ayarlar</a:t>
          </a:r>
          <a:endParaRPr lang="en-US" sz="1200" kern="1200"/>
        </a:p>
      </dsp:txBody>
      <dsp:txXfrm>
        <a:off x="0" y="3491667"/>
        <a:ext cx="11194270" cy="268539"/>
      </dsp:txXfrm>
    </dsp:sp>
    <dsp:sp modelId="{7AC143E4-3151-1949-A364-C8C16F0526A8}">
      <dsp:nvSpPr>
        <dsp:cNvPr id="0" name=""/>
        <dsp:cNvSpPr/>
      </dsp:nvSpPr>
      <dsp:spPr>
        <a:xfrm>
          <a:off x="0" y="3760206"/>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EFE9D5-27EC-EE4A-A466-ADE125F53270}">
      <dsp:nvSpPr>
        <dsp:cNvPr id="0" name=""/>
        <dsp:cNvSpPr/>
      </dsp:nvSpPr>
      <dsp:spPr>
        <a:xfrm>
          <a:off x="0" y="3760206"/>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1 - kenar boşluğunu veya dolguyu .25rem olarak ayarlar (yazı tipi boyutu 16 piksel ise 4 piksel)</a:t>
          </a:r>
          <a:endParaRPr lang="en-US" sz="1200" kern="1200"/>
        </a:p>
      </dsp:txBody>
      <dsp:txXfrm>
        <a:off x="0" y="3760206"/>
        <a:ext cx="11194270" cy="268539"/>
      </dsp:txXfrm>
    </dsp:sp>
    <dsp:sp modelId="{016775B7-5E47-A04C-B6B7-2E335E947230}">
      <dsp:nvSpPr>
        <dsp:cNvPr id="0" name=""/>
        <dsp:cNvSpPr/>
      </dsp:nvSpPr>
      <dsp:spPr>
        <a:xfrm>
          <a:off x="0" y="4028746"/>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F1D61E-FA3C-CD41-AAB2-8DACFEEF393B}">
      <dsp:nvSpPr>
        <dsp:cNvPr id="0" name=""/>
        <dsp:cNvSpPr/>
      </dsp:nvSpPr>
      <dsp:spPr>
        <a:xfrm>
          <a:off x="0" y="4028746"/>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2 - kenar boşluğunu veya dolguyu .5rem olarak ayarlar (yazı tipi boyutu 16 piksel ise 8 piksel)</a:t>
          </a:r>
          <a:endParaRPr lang="en-US" sz="1200" kern="1200"/>
        </a:p>
      </dsp:txBody>
      <dsp:txXfrm>
        <a:off x="0" y="4028746"/>
        <a:ext cx="11194270" cy="268539"/>
      </dsp:txXfrm>
    </dsp:sp>
    <dsp:sp modelId="{72D0971E-3E70-A14C-AF50-82BBBE13DE1C}">
      <dsp:nvSpPr>
        <dsp:cNvPr id="0" name=""/>
        <dsp:cNvSpPr/>
      </dsp:nvSpPr>
      <dsp:spPr>
        <a:xfrm>
          <a:off x="0" y="4297285"/>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757A30-699F-FA4C-9987-5B0D49782FBD}">
      <dsp:nvSpPr>
        <dsp:cNvPr id="0" name=""/>
        <dsp:cNvSpPr/>
      </dsp:nvSpPr>
      <dsp:spPr>
        <a:xfrm>
          <a:off x="0" y="4297285"/>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3 - kenar boşluğunu veya dolguyu 1rem olarak ayarlar (yazı tipi boyutu 16 piksel ise 16 piksel)</a:t>
          </a:r>
          <a:endParaRPr lang="en-US" sz="1200" kern="1200"/>
        </a:p>
      </dsp:txBody>
      <dsp:txXfrm>
        <a:off x="0" y="4297285"/>
        <a:ext cx="11194270" cy="268539"/>
      </dsp:txXfrm>
    </dsp:sp>
    <dsp:sp modelId="{B3E2C294-39DA-B34E-A05C-ADE22B99687F}">
      <dsp:nvSpPr>
        <dsp:cNvPr id="0" name=""/>
        <dsp:cNvSpPr/>
      </dsp:nvSpPr>
      <dsp:spPr>
        <a:xfrm>
          <a:off x="0" y="4565825"/>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5A80AB-BEF5-D448-907F-F5FEC56BABF4}">
      <dsp:nvSpPr>
        <dsp:cNvPr id="0" name=""/>
        <dsp:cNvSpPr/>
      </dsp:nvSpPr>
      <dsp:spPr>
        <a:xfrm>
          <a:off x="0" y="4565825"/>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4 - kenar boşluğunu veya dolguyu 1.5rem olarak ayarlar (yazı tipi boyutu 16 piksel ise 24 piksel)</a:t>
          </a:r>
          <a:endParaRPr lang="en-US" sz="1200" kern="1200"/>
        </a:p>
      </dsp:txBody>
      <dsp:txXfrm>
        <a:off x="0" y="4565825"/>
        <a:ext cx="11194270" cy="268539"/>
      </dsp:txXfrm>
    </dsp:sp>
    <dsp:sp modelId="{4BD103EF-F8EF-CB4D-9DD3-065A423C8F6D}">
      <dsp:nvSpPr>
        <dsp:cNvPr id="0" name=""/>
        <dsp:cNvSpPr/>
      </dsp:nvSpPr>
      <dsp:spPr>
        <a:xfrm>
          <a:off x="0" y="4834364"/>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7C660D-38EA-0943-8F77-17091648E543}">
      <dsp:nvSpPr>
        <dsp:cNvPr id="0" name=""/>
        <dsp:cNvSpPr/>
      </dsp:nvSpPr>
      <dsp:spPr>
        <a:xfrm>
          <a:off x="0" y="4834364"/>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5 - kenar boşluğunu veya dolguyu 3rem olarak ayarlar (yazı tipi boyutu 16 piksel ise 48 piksel)</a:t>
          </a:r>
          <a:endParaRPr lang="en-US" sz="1200" kern="1200"/>
        </a:p>
      </dsp:txBody>
      <dsp:txXfrm>
        <a:off x="0" y="4834364"/>
        <a:ext cx="11194270" cy="268539"/>
      </dsp:txXfrm>
    </dsp:sp>
    <dsp:sp modelId="{EA659EB6-9677-C440-AA2F-BEF2322B4FA0}">
      <dsp:nvSpPr>
        <dsp:cNvPr id="0" name=""/>
        <dsp:cNvSpPr/>
      </dsp:nvSpPr>
      <dsp:spPr>
        <a:xfrm>
          <a:off x="0" y="5102903"/>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403F0A-BF01-E940-9750-232DE07D158B}">
      <dsp:nvSpPr>
        <dsp:cNvPr id="0" name=""/>
        <dsp:cNvSpPr/>
      </dsp:nvSpPr>
      <dsp:spPr>
        <a:xfrm>
          <a:off x="0" y="5102903"/>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auto - kenar boşluğunu otomatik olarak ayarlar</a:t>
          </a:r>
          <a:endParaRPr lang="en-US" sz="1200" kern="1200"/>
        </a:p>
      </dsp:txBody>
      <dsp:txXfrm>
        <a:off x="0" y="5102903"/>
        <a:ext cx="11194270" cy="2685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6/2/22</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688228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6/2/22</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32445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6/2/22</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36165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6/2/22</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640448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6/2/22</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94424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6/2/22</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8932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6/2/22</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12689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6/2/22</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13955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6/2/22</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65559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6/2/22</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74847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6/2/22</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89955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6/2/22</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4095855753"/>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7" r:id="rId6"/>
    <p:sldLayoutId id="2147483782" r:id="rId7"/>
    <p:sldLayoutId id="2147483783" r:id="rId8"/>
    <p:sldLayoutId id="2147483784" r:id="rId9"/>
    <p:sldLayoutId id="2147483786" r:id="rId10"/>
    <p:sldLayoutId id="2147483785"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scm.com/docs/git-rebase" TargetMode="External"/><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3">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25">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27" name="Rectangle 26">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27">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 name="Group 29">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5" name="Rectangle 34">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3" name="Rectangle 32">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3">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31">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Başlık 1">
            <a:extLst>
              <a:ext uri="{FF2B5EF4-FFF2-40B4-BE49-F238E27FC236}">
                <a16:creationId xmlns:a16="http://schemas.microsoft.com/office/drawing/2014/main" id="{F1597004-958D-66EC-D852-E02C95230F1D}"/>
              </a:ext>
            </a:extLst>
          </p:cNvPr>
          <p:cNvSpPr>
            <a:spLocks noGrp="1"/>
          </p:cNvSpPr>
          <p:nvPr>
            <p:ph type="ctrTitle"/>
          </p:nvPr>
        </p:nvSpPr>
        <p:spPr>
          <a:xfrm>
            <a:off x="540000" y="540000"/>
            <a:ext cx="4500561" cy="4259814"/>
          </a:xfrm>
        </p:spPr>
        <p:txBody>
          <a:bodyPr>
            <a:normAutofit/>
          </a:bodyPr>
          <a:lstStyle/>
          <a:p>
            <a:r>
              <a:rPr lang="tr-TR" sz="6800"/>
              <a:t>Atmosware Bootcamp Araştırma Ödevleri</a:t>
            </a:r>
          </a:p>
        </p:txBody>
      </p:sp>
      <p:sp>
        <p:nvSpPr>
          <p:cNvPr id="3" name="Alt Başlık 2">
            <a:extLst>
              <a:ext uri="{FF2B5EF4-FFF2-40B4-BE49-F238E27FC236}">
                <a16:creationId xmlns:a16="http://schemas.microsoft.com/office/drawing/2014/main" id="{B8CADB63-F6A7-D228-0DC2-50972CE49290}"/>
              </a:ext>
            </a:extLst>
          </p:cNvPr>
          <p:cNvSpPr>
            <a:spLocks noGrp="1"/>
          </p:cNvSpPr>
          <p:nvPr>
            <p:ph type="subTitle" idx="1"/>
          </p:nvPr>
        </p:nvSpPr>
        <p:spPr>
          <a:xfrm>
            <a:off x="540000" y="4988476"/>
            <a:ext cx="4500561" cy="1320249"/>
          </a:xfrm>
        </p:spPr>
        <p:txBody>
          <a:bodyPr>
            <a:normAutofit/>
          </a:bodyPr>
          <a:lstStyle/>
          <a:p>
            <a:r>
              <a:rPr lang="tr-TR"/>
              <a:t>Şeyda Özdemir</a:t>
            </a:r>
          </a:p>
        </p:txBody>
      </p:sp>
      <p:grpSp>
        <p:nvGrpSpPr>
          <p:cNvPr id="40" name="Group 39">
            <a:extLst>
              <a:ext uri="{FF2B5EF4-FFF2-40B4-BE49-F238E27FC236}">
                <a16:creationId xmlns:a16="http://schemas.microsoft.com/office/drawing/2014/main" id="{3C16EB93-E299-481D-A004-769603D375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37600" y="3600"/>
            <a:ext cx="6854400" cy="6854400"/>
            <a:chOff x="0" y="3600"/>
            <a:chExt cx="6854400" cy="6854400"/>
          </a:xfrm>
        </p:grpSpPr>
        <p:sp>
          <p:nvSpPr>
            <p:cNvPr id="41" name="Oval 40">
              <a:extLst>
                <a:ext uri="{FF2B5EF4-FFF2-40B4-BE49-F238E27FC236}">
                  <a16:creationId xmlns:a16="http://schemas.microsoft.com/office/drawing/2014/main" id="{6CD13B55-E709-4E18-924B-655433A928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A3B2E1D-0135-45FF-990A-436697D207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2BD9E0F-507C-49AD-B619-B42B4D342D6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0A1F5181-EEF7-FE2D-A6E5-2B488F87D8D9}"/>
              </a:ext>
            </a:extLst>
          </p:cNvPr>
          <p:cNvPicPr>
            <a:picLocks noChangeAspect="1"/>
          </p:cNvPicPr>
          <p:nvPr/>
        </p:nvPicPr>
        <p:blipFill rotWithShape="1">
          <a:blip r:embed="rId2"/>
          <a:srcRect l="14999" r="15001" b="1"/>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3306555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6D3861B0-4045-4722-C081-3FD6360140D1}"/>
              </a:ext>
            </a:extLst>
          </p:cNvPr>
          <p:cNvPicPr>
            <a:picLocks noChangeAspect="1"/>
          </p:cNvPicPr>
          <p:nvPr/>
        </p:nvPicPr>
        <p:blipFill rotWithShape="1">
          <a:blip r:embed="rId2"/>
          <a:srcRect l="10542" t="4219" r="12194" b="10212"/>
          <a:stretch/>
        </p:blipFill>
        <p:spPr>
          <a:xfrm>
            <a:off x="2258664" y="0"/>
            <a:ext cx="7116830" cy="6807989"/>
          </a:xfrm>
          <a:prstGeom prst="rect">
            <a:avLst/>
          </a:prstGeom>
        </p:spPr>
      </p:pic>
    </p:spTree>
    <p:extLst>
      <p:ext uri="{BB962C8B-B14F-4D97-AF65-F5344CB8AC3E}">
        <p14:creationId xmlns:p14="http://schemas.microsoft.com/office/powerpoint/2010/main" val="2731070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7D7FCF-B97C-83C5-DF9D-461F1BD05A2F}"/>
              </a:ext>
            </a:extLst>
          </p:cNvPr>
          <p:cNvSpPr>
            <a:spLocks noGrp="1"/>
          </p:cNvSpPr>
          <p:nvPr>
            <p:ph type="title"/>
          </p:nvPr>
        </p:nvSpPr>
        <p:spPr>
          <a:xfrm>
            <a:off x="540000" y="540000"/>
            <a:ext cx="11101135" cy="1677420"/>
          </a:xfrm>
        </p:spPr>
        <p:txBody>
          <a:bodyPr>
            <a:normAutofit fontScale="90000"/>
          </a:bodyPr>
          <a:lstStyle/>
          <a:p>
            <a:r>
              <a:rPr lang="tr-TR" dirty="0" err="1"/>
              <a:t>Bootstrap</a:t>
            </a:r>
            <a:r>
              <a:rPr lang="tr-TR" dirty="0"/>
              <a:t> </a:t>
            </a:r>
            <a:r>
              <a:rPr lang="tr-TR" dirty="0" err="1"/>
              <a:t>integrity</a:t>
            </a:r>
            <a:r>
              <a:rPr lang="tr-TR" dirty="0"/>
              <a:t> ve </a:t>
            </a:r>
            <a:r>
              <a:rPr lang="tr-TR" dirty="0" err="1"/>
              <a:t>crossorigin</a:t>
            </a:r>
            <a:r>
              <a:rPr lang="tr-TR" dirty="0"/>
              <a:t> niteliklerinin anlamı nedir?</a:t>
            </a:r>
          </a:p>
        </p:txBody>
      </p:sp>
      <p:sp>
        <p:nvSpPr>
          <p:cNvPr id="3" name="İçerik Yer Tutucusu 2">
            <a:extLst>
              <a:ext uri="{FF2B5EF4-FFF2-40B4-BE49-F238E27FC236}">
                <a16:creationId xmlns:a16="http://schemas.microsoft.com/office/drawing/2014/main" id="{9BDF4FCD-CA23-BF65-8884-18F84782A05E}"/>
              </a:ext>
            </a:extLst>
          </p:cNvPr>
          <p:cNvSpPr>
            <a:spLocks noGrp="1"/>
          </p:cNvSpPr>
          <p:nvPr>
            <p:ph idx="1"/>
          </p:nvPr>
        </p:nvSpPr>
        <p:spPr>
          <a:xfrm>
            <a:off x="540000" y="2880360"/>
            <a:ext cx="11101136" cy="3428364"/>
          </a:xfrm>
        </p:spPr>
        <p:txBody>
          <a:bodyPr>
            <a:normAutofit fontScale="92500"/>
          </a:bodyPr>
          <a:lstStyle/>
          <a:p>
            <a:r>
              <a:rPr lang="tr-TR" dirty="0"/>
              <a:t>Teknik olarak, </a:t>
            </a:r>
            <a:r>
              <a:rPr lang="tr-TR" dirty="0" err="1"/>
              <a:t>Integrity</a:t>
            </a:r>
            <a:r>
              <a:rPr lang="tr-TR" dirty="0"/>
              <a:t> özelliği bu konuda yardımcı olur - veri kaynağının doğru şekilde doğrulanmasını sağlar. Yani sadece tarayıcının doğru kaynak dosyadaki sayıları CDN sunucusunda bulunan kaynak dosyanın talep ettiği miktarlarla doğrulamasını sağlar. Biraz daha derine inersek, bu kaynağın belirlenmiş şifreli karma değeri ve tarayıcıda önceden tanımlanmış bir değere uygunluğunun kontrol edilmesi durumunda - kod yürütülür ve kullanıcı isteği başarıyla işlenir. </a:t>
            </a:r>
            <a:r>
              <a:rPr lang="tr-TR" dirty="0" err="1"/>
              <a:t>Crossorigin</a:t>
            </a:r>
            <a:r>
              <a:rPr lang="tr-TR" dirty="0"/>
              <a:t> özelliği, geliştiricilerin CDN performans oranlarını optimize etmesine yardımcı olurken aynı zamanda web sitesi kodunu kötü amaçlı komut dosyalarından korur. Özellikle, </a:t>
            </a:r>
            <a:r>
              <a:rPr lang="tr-TR" dirty="0" err="1"/>
              <a:t>Crossorigin</a:t>
            </a:r>
            <a:r>
              <a:rPr lang="tr-TR" dirty="0"/>
              <a:t>, çerezleri indirmeden veya kimlik doğrulama prosedürünü gerçekleştirmeden sitenin program kodunu anonim </a:t>
            </a:r>
            <a:r>
              <a:rPr lang="tr-TR" dirty="0" err="1"/>
              <a:t>modda</a:t>
            </a:r>
            <a:r>
              <a:rPr lang="tr-TR" dirty="0"/>
              <a:t> indirir. Bu şekilde, ağ dolandırıcılarının adresleri kolayca değiştirebileceği belirli bir CDN sunucusuna siteyi ilk yüklediğinizde kullanıcı verilerinin sızmasını önler.</a:t>
            </a:r>
          </a:p>
          <a:p>
            <a:endParaRPr lang="tr-TR" dirty="0"/>
          </a:p>
        </p:txBody>
      </p:sp>
    </p:spTree>
    <p:extLst>
      <p:ext uri="{BB962C8B-B14F-4D97-AF65-F5344CB8AC3E}">
        <p14:creationId xmlns:p14="http://schemas.microsoft.com/office/powerpoint/2010/main" val="3571869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A291C2-148E-F3AF-D39C-628271C6AEC2}"/>
              </a:ext>
            </a:extLst>
          </p:cNvPr>
          <p:cNvSpPr>
            <a:spLocks noGrp="1"/>
          </p:cNvSpPr>
          <p:nvPr>
            <p:ph type="title"/>
          </p:nvPr>
        </p:nvSpPr>
        <p:spPr>
          <a:xfrm>
            <a:off x="540000" y="160021"/>
            <a:ext cx="11101135" cy="914399"/>
          </a:xfrm>
        </p:spPr>
        <p:txBody>
          <a:bodyPr>
            <a:normAutofit fontScale="90000"/>
          </a:bodyPr>
          <a:lstStyle/>
          <a:p>
            <a:r>
              <a:rPr lang="tr-TR" dirty="0"/>
              <a:t>mb-md-0 Nedir? </a:t>
            </a:r>
          </a:p>
        </p:txBody>
      </p:sp>
      <p:graphicFrame>
        <p:nvGraphicFramePr>
          <p:cNvPr id="4" name="İçerik Yer Tutucusu 2">
            <a:extLst>
              <a:ext uri="{FF2B5EF4-FFF2-40B4-BE49-F238E27FC236}">
                <a16:creationId xmlns:a16="http://schemas.microsoft.com/office/drawing/2014/main" id="{48F43C88-6A3B-8C9C-B47D-D98C058AE0D1}"/>
              </a:ext>
            </a:extLst>
          </p:cNvPr>
          <p:cNvGraphicFramePr>
            <a:graphicFrameLocks noGrp="1"/>
          </p:cNvGraphicFramePr>
          <p:nvPr>
            <p:ph idx="1"/>
            <p:extLst>
              <p:ext uri="{D42A27DB-BD31-4B8C-83A1-F6EECF244321}">
                <p14:modId xmlns:p14="http://schemas.microsoft.com/office/powerpoint/2010/main" val="1911469164"/>
              </p:ext>
            </p:extLst>
          </p:nvPr>
        </p:nvGraphicFramePr>
        <p:xfrm>
          <a:off x="182235" y="1325880"/>
          <a:ext cx="11194270" cy="5372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5441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4E84D6-23F8-0B2D-E19B-582A14AB98B7}"/>
              </a:ext>
            </a:extLst>
          </p:cNvPr>
          <p:cNvSpPr>
            <a:spLocks noGrp="1"/>
          </p:cNvSpPr>
          <p:nvPr>
            <p:ph type="title"/>
          </p:nvPr>
        </p:nvSpPr>
        <p:spPr>
          <a:xfrm>
            <a:off x="540000" y="540000"/>
            <a:ext cx="11101135" cy="1380240"/>
          </a:xfrm>
        </p:spPr>
        <p:txBody>
          <a:bodyPr/>
          <a:lstStyle/>
          <a:p>
            <a:r>
              <a:rPr lang="tr-TR" dirty="0"/>
              <a:t>.</a:t>
            </a:r>
            <a:r>
              <a:rPr lang="tr-TR" dirty="0" err="1"/>
              <a:t>list-unstyled</a:t>
            </a:r>
            <a:r>
              <a:rPr lang="tr-TR" dirty="0"/>
              <a:t> nedir?</a:t>
            </a:r>
          </a:p>
        </p:txBody>
      </p:sp>
      <p:sp>
        <p:nvSpPr>
          <p:cNvPr id="3" name="İçerik Yer Tutucusu 2">
            <a:extLst>
              <a:ext uri="{FF2B5EF4-FFF2-40B4-BE49-F238E27FC236}">
                <a16:creationId xmlns:a16="http://schemas.microsoft.com/office/drawing/2014/main" id="{56D16D98-D65B-95AA-7842-A4DAD3C3398D}"/>
              </a:ext>
            </a:extLst>
          </p:cNvPr>
          <p:cNvSpPr>
            <a:spLocks noGrp="1"/>
          </p:cNvSpPr>
          <p:nvPr>
            <p:ph idx="1"/>
          </p:nvPr>
        </p:nvSpPr>
        <p:spPr>
          <a:xfrm>
            <a:off x="540000" y="1691641"/>
            <a:ext cx="11101136" cy="4617084"/>
          </a:xfrm>
        </p:spPr>
        <p:txBody>
          <a:bodyPr>
            <a:normAutofit/>
          </a:bodyPr>
          <a:lstStyle/>
          <a:p>
            <a:r>
              <a:rPr lang="tr-TR" dirty="0">
                <a:latin typeface="+mj-lt"/>
              </a:rPr>
              <a:t>.</a:t>
            </a:r>
            <a:r>
              <a:rPr lang="tr-TR" dirty="0" err="1">
                <a:latin typeface="+mj-lt"/>
              </a:rPr>
              <a:t>list-unstyled</a:t>
            </a:r>
            <a:r>
              <a:rPr lang="tr-TR" dirty="0">
                <a:latin typeface="+mj-lt"/>
              </a:rPr>
              <a:t> sınıfı, liste öğelerindeki varsayılan liste stilini ve sol kenar boşluğunu kaldırır (</a:t>
            </a:r>
            <a:r>
              <a:rPr lang="tr-TR" dirty="0" err="1">
                <a:latin typeface="+mj-lt"/>
              </a:rPr>
              <a:t>immediate</a:t>
            </a:r>
            <a:r>
              <a:rPr lang="tr-TR" dirty="0">
                <a:latin typeface="+mj-lt"/>
              </a:rPr>
              <a:t> </a:t>
            </a:r>
            <a:r>
              <a:rPr lang="tr-TR" dirty="0" err="1">
                <a:latin typeface="+mj-lt"/>
              </a:rPr>
              <a:t>children</a:t>
            </a:r>
            <a:r>
              <a:rPr lang="tr-TR" dirty="0">
                <a:latin typeface="+mj-lt"/>
              </a:rPr>
              <a:t> </a:t>
            </a:r>
            <a:r>
              <a:rPr lang="tr-TR" dirty="0" err="1">
                <a:latin typeface="+mj-lt"/>
              </a:rPr>
              <a:t>only</a:t>
            </a:r>
            <a:r>
              <a:rPr lang="tr-TR" dirty="0">
                <a:latin typeface="+mj-lt"/>
              </a:rPr>
              <a:t>):</a:t>
            </a:r>
          </a:p>
          <a:p>
            <a:endParaRPr lang="tr-TR" dirty="0">
              <a:latin typeface="+mj-lt"/>
            </a:endParaRPr>
          </a:p>
          <a:p>
            <a:endParaRPr lang="tr-TR" dirty="0">
              <a:latin typeface="+mj-lt"/>
            </a:endParaRPr>
          </a:p>
          <a:p>
            <a:r>
              <a:rPr lang="tr-TR" dirty="0" err="1">
                <a:latin typeface="+mj-lt"/>
              </a:rPr>
              <a:t>Coffee</a:t>
            </a:r>
            <a:endParaRPr lang="tr-TR" dirty="0">
              <a:latin typeface="+mj-lt"/>
            </a:endParaRPr>
          </a:p>
          <a:p>
            <a:r>
              <a:rPr lang="tr-TR" dirty="0" err="1">
                <a:latin typeface="+mj-lt"/>
              </a:rPr>
              <a:t>Tea</a:t>
            </a:r>
            <a:endParaRPr lang="tr-TR" dirty="0">
              <a:latin typeface="+mj-lt"/>
            </a:endParaRPr>
          </a:p>
          <a:p>
            <a:pPr lvl="1"/>
            <a:r>
              <a:rPr lang="tr-TR" dirty="0">
                <a:latin typeface="+mj-lt"/>
              </a:rPr>
              <a:t>Black </a:t>
            </a:r>
            <a:r>
              <a:rPr lang="tr-TR" dirty="0" err="1">
                <a:latin typeface="+mj-lt"/>
              </a:rPr>
              <a:t>tea</a:t>
            </a:r>
            <a:endParaRPr lang="tr-TR" dirty="0">
              <a:latin typeface="+mj-lt"/>
            </a:endParaRPr>
          </a:p>
          <a:p>
            <a:pPr lvl="1"/>
            <a:r>
              <a:rPr lang="tr-TR" dirty="0" err="1">
                <a:latin typeface="+mj-lt"/>
              </a:rPr>
              <a:t>Green</a:t>
            </a:r>
            <a:r>
              <a:rPr lang="tr-TR" dirty="0">
                <a:latin typeface="+mj-lt"/>
              </a:rPr>
              <a:t> </a:t>
            </a:r>
            <a:r>
              <a:rPr lang="tr-TR" dirty="0" err="1">
                <a:latin typeface="+mj-lt"/>
              </a:rPr>
              <a:t>tea</a:t>
            </a:r>
            <a:endParaRPr lang="tr-TR" dirty="0">
              <a:latin typeface="+mj-lt"/>
            </a:endParaRPr>
          </a:p>
          <a:p>
            <a:r>
              <a:rPr lang="tr-TR" dirty="0" err="1">
                <a:latin typeface="+mj-lt"/>
              </a:rPr>
              <a:t>Milk</a:t>
            </a:r>
            <a:endParaRPr lang="tr-TR" dirty="0">
              <a:latin typeface="+mj-lt"/>
            </a:endParaRPr>
          </a:p>
          <a:p>
            <a:endParaRPr lang="tr-TR" dirty="0"/>
          </a:p>
        </p:txBody>
      </p:sp>
    </p:spTree>
    <p:extLst>
      <p:ext uri="{BB962C8B-B14F-4D97-AF65-F5344CB8AC3E}">
        <p14:creationId xmlns:p14="http://schemas.microsoft.com/office/powerpoint/2010/main" val="122191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96E418-38BF-C3A4-9EE4-52DFA2510A29}"/>
              </a:ext>
            </a:extLst>
          </p:cNvPr>
          <p:cNvSpPr>
            <a:spLocks noGrp="1"/>
          </p:cNvSpPr>
          <p:nvPr>
            <p:ph type="title"/>
          </p:nvPr>
        </p:nvSpPr>
        <p:spPr/>
        <p:txBody>
          <a:bodyPr/>
          <a:lstStyle/>
          <a:p>
            <a:r>
              <a:rPr lang="tr-TR" dirty="0"/>
              <a:t>Git, </a:t>
            </a:r>
            <a:r>
              <a:rPr lang="tr-TR" dirty="0" err="1"/>
              <a:t>rebase</a:t>
            </a:r>
            <a:r>
              <a:rPr lang="tr-TR" dirty="0"/>
              <a:t> ve </a:t>
            </a:r>
            <a:r>
              <a:rPr lang="tr-TR" dirty="0" err="1"/>
              <a:t>fast</a:t>
            </a:r>
            <a:r>
              <a:rPr lang="tr-TR" dirty="0"/>
              <a:t> </a:t>
            </a:r>
            <a:r>
              <a:rPr lang="tr-TR" dirty="0" err="1"/>
              <a:t>forward</a:t>
            </a:r>
            <a:r>
              <a:rPr lang="tr-TR" dirty="0"/>
              <a:t> </a:t>
            </a:r>
            <a:r>
              <a:rPr lang="tr-TR" dirty="0" err="1"/>
              <a:t>merge</a:t>
            </a:r>
            <a:r>
              <a:rPr lang="tr-TR" dirty="0"/>
              <a:t> nedir?</a:t>
            </a:r>
          </a:p>
        </p:txBody>
      </p:sp>
      <p:sp>
        <p:nvSpPr>
          <p:cNvPr id="3" name="İçerik Yer Tutucusu 2">
            <a:extLst>
              <a:ext uri="{FF2B5EF4-FFF2-40B4-BE49-F238E27FC236}">
                <a16:creationId xmlns:a16="http://schemas.microsoft.com/office/drawing/2014/main" id="{5FFD30EA-917F-9180-606B-9833F6834190}"/>
              </a:ext>
            </a:extLst>
          </p:cNvPr>
          <p:cNvSpPr>
            <a:spLocks noGrp="1"/>
          </p:cNvSpPr>
          <p:nvPr>
            <p:ph idx="1"/>
          </p:nvPr>
        </p:nvSpPr>
        <p:spPr/>
        <p:txBody>
          <a:bodyPr>
            <a:normAutofit fontScale="92500" lnSpcReduction="10000"/>
          </a:bodyPr>
          <a:lstStyle/>
          <a:p>
            <a:r>
              <a:rPr lang="tr-TR" dirty="0">
                <a:latin typeface="+mj-lt"/>
                <a:hlinkClick r:id="rId2"/>
              </a:rPr>
              <a:t>Fast-Forward Merge</a:t>
            </a:r>
            <a:r>
              <a:rPr lang="tr-TR" dirty="0">
                <a:latin typeface="+mj-lt"/>
              </a:rPr>
              <a:t>: </a:t>
            </a:r>
            <a:r>
              <a:rPr lang="tr-TR" dirty="0" err="1">
                <a:latin typeface="+mj-lt"/>
              </a:rPr>
              <a:t>Feature</a:t>
            </a:r>
            <a:r>
              <a:rPr lang="tr-TR" dirty="0">
                <a:latin typeface="+mj-lt"/>
              </a:rPr>
              <a:t> </a:t>
            </a:r>
            <a:r>
              <a:rPr lang="tr-TR" dirty="0" err="1">
                <a:latin typeface="+mj-lt"/>
              </a:rPr>
              <a:t>branch’iniz</a:t>
            </a:r>
            <a:r>
              <a:rPr lang="tr-TR" dirty="0">
                <a:latin typeface="+mj-lt"/>
              </a:rPr>
              <a:t> </a:t>
            </a:r>
            <a:r>
              <a:rPr lang="tr-TR" dirty="0" err="1">
                <a:latin typeface="+mj-lt"/>
              </a:rPr>
              <a:t>master’a</a:t>
            </a:r>
            <a:r>
              <a:rPr lang="tr-TR" dirty="0">
                <a:latin typeface="+mj-lt"/>
              </a:rPr>
              <a:t> </a:t>
            </a:r>
            <a:r>
              <a:rPr lang="tr-TR" dirty="0" err="1">
                <a:latin typeface="+mj-lt"/>
              </a:rPr>
              <a:t>merge</a:t>
            </a:r>
            <a:r>
              <a:rPr lang="tr-TR" dirty="0">
                <a:latin typeface="+mj-lt"/>
              </a:rPr>
              <a:t> olacağı anda eğer </a:t>
            </a:r>
            <a:r>
              <a:rPr lang="tr-TR" dirty="0" err="1">
                <a:latin typeface="+mj-lt"/>
              </a:rPr>
              <a:t>master</a:t>
            </a:r>
            <a:r>
              <a:rPr lang="tr-TR" dirty="0">
                <a:latin typeface="+mj-lt"/>
              </a:rPr>
              <a:t> üzerinde bir değişiklik (</a:t>
            </a:r>
            <a:r>
              <a:rPr lang="tr-TR" dirty="0" err="1">
                <a:latin typeface="+mj-lt"/>
              </a:rPr>
              <a:t>commit</a:t>
            </a:r>
            <a:r>
              <a:rPr lang="tr-TR" dirty="0">
                <a:latin typeface="+mj-lt"/>
              </a:rPr>
              <a:t>) olmamışsa, git varsayılan olarak </a:t>
            </a:r>
            <a:r>
              <a:rPr lang="tr-TR" dirty="0" err="1">
                <a:latin typeface="+mj-lt"/>
              </a:rPr>
              <a:t>master</a:t>
            </a:r>
            <a:r>
              <a:rPr lang="tr-TR" dirty="0">
                <a:latin typeface="+mj-lt"/>
              </a:rPr>
              <a:t> hattının son </a:t>
            </a:r>
            <a:r>
              <a:rPr lang="tr-TR" dirty="0" err="1">
                <a:latin typeface="+mj-lt"/>
              </a:rPr>
              <a:t>commit</a:t>
            </a:r>
            <a:r>
              <a:rPr lang="tr-TR" dirty="0">
                <a:latin typeface="+mj-lt"/>
              </a:rPr>
              <a:t> </a:t>
            </a:r>
            <a:r>
              <a:rPr lang="tr-TR" dirty="0" err="1">
                <a:latin typeface="+mj-lt"/>
              </a:rPr>
              <a:t>hash’i</a:t>
            </a:r>
            <a:r>
              <a:rPr lang="tr-TR" dirty="0">
                <a:latin typeface="+mj-lt"/>
              </a:rPr>
              <a:t> olarak, </a:t>
            </a:r>
            <a:r>
              <a:rPr lang="tr-TR" dirty="0" err="1">
                <a:latin typeface="+mj-lt"/>
              </a:rPr>
              <a:t>feature</a:t>
            </a:r>
            <a:r>
              <a:rPr lang="tr-TR" dirty="0">
                <a:latin typeface="+mj-lt"/>
              </a:rPr>
              <a:t> </a:t>
            </a:r>
            <a:r>
              <a:rPr lang="tr-TR" dirty="0" err="1">
                <a:latin typeface="+mj-lt"/>
              </a:rPr>
              <a:t>branch’in</a:t>
            </a:r>
            <a:r>
              <a:rPr lang="tr-TR" dirty="0">
                <a:latin typeface="+mj-lt"/>
              </a:rPr>
              <a:t> </a:t>
            </a:r>
            <a:r>
              <a:rPr lang="tr-TR" dirty="0" err="1">
                <a:latin typeface="+mj-lt"/>
              </a:rPr>
              <a:t>hash’ini</a:t>
            </a:r>
            <a:r>
              <a:rPr lang="tr-TR" dirty="0">
                <a:latin typeface="+mj-lt"/>
              </a:rPr>
              <a:t> alır. Bu duruma </a:t>
            </a:r>
            <a:r>
              <a:rPr lang="tr-TR" dirty="0">
                <a:latin typeface="+mj-lt"/>
                <a:hlinkClick r:id="rId2"/>
              </a:rPr>
              <a:t>Fast-Forward Merging</a:t>
            </a:r>
            <a:r>
              <a:rPr lang="tr-TR" dirty="0">
                <a:latin typeface="+mj-lt"/>
              </a:rPr>
              <a:t> denir.</a:t>
            </a:r>
            <a:endParaRPr lang="tr-TR" i="1" dirty="0">
              <a:latin typeface="+mj-lt"/>
            </a:endParaRPr>
          </a:p>
          <a:p>
            <a:r>
              <a:rPr lang="tr-TR" dirty="0">
                <a:latin typeface="+mj-lt"/>
              </a:rPr>
              <a:t>Bu işlem sonrasında sanki değişiklikler </a:t>
            </a:r>
            <a:r>
              <a:rPr lang="tr-TR" dirty="0" err="1">
                <a:latin typeface="+mj-lt"/>
              </a:rPr>
              <a:t>master</a:t>
            </a:r>
            <a:r>
              <a:rPr lang="tr-TR" dirty="0">
                <a:latin typeface="+mj-lt"/>
              </a:rPr>
              <a:t> </a:t>
            </a:r>
            <a:r>
              <a:rPr lang="tr-TR" dirty="0" err="1">
                <a:latin typeface="+mj-lt"/>
              </a:rPr>
              <a:t>branch’inde</a:t>
            </a:r>
            <a:r>
              <a:rPr lang="tr-TR" dirty="0">
                <a:latin typeface="+mj-lt"/>
              </a:rPr>
              <a:t> yapılmış gibi bir </a:t>
            </a:r>
            <a:r>
              <a:rPr lang="tr-TR" dirty="0" err="1">
                <a:latin typeface="+mj-lt"/>
              </a:rPr>
              <a:t>history</a:t>
            </a:r>
            <a:r>
              <a:rPr lang="tr-TR" dirty="0">
                <a:latin typeface="+mj-lt"/>
              </a:rPr>
              <a:t> oluşur. Geçmiş </a:t>
            </a:r>
            <a:r>
              <a:rPr lang="tr-TR" dirty="0" err="1">
                <a:latin typeface="+mj-lt"/>
              </a:rPr>
              <a:t>history’i</a:t>
            </a:r>
            <a:r>
              <a:rPr lang="tr-TR" dirty="0">
                <a:latin typeface="+mj-lt"/>
              </a:rPr>
              <a:t> daha anlaşılabilir tutmak için </a:t>
            </a:r>
            <a:r>
              <a:rPr lang="tr-TR" dirty="0" err="1">
                <a:latin typeface="+mj-lt"/>
              </a:rPr>
              <a:t>merge</a:t>
            </a:r>
            <a:r>
              <a:rPr lang="tr-TR" dirty="0">
                <a:latin typeface="+mj-lt"/>
              </a:rPr>
              <a:t> işlemi sırasında </a:t>
            </a:r>
            <a:r>
              <a:rPr lang="tr-TR" dirty="0" err="1">
                <a:latin typeface="+mj-lt"/>
              </a:rPr>
              <a:t>git’e</a:t>
            </a:r>
            <a:r>
              <a:rPr lang="tr-TR" dirty="0">
                <a:latin typeface="+mj-lt"/>
              </a:rPr>
              <a:t> “ — </a:t>
            </a:r>
            <a:r>
              <a:rPr lang="tr-TR" dirty="0" err="1">
                <a:latin typeface="+mj-lt"/>
              </a:rPr>
              <a:t>no-ff</a:t>
            </a:r>
            <a:r>
              <a:rPr lang="tr-TR" dirty="0">
                <a:latin typeface="+mj-lt"/>
              </a:rPr>
              <a:t>” opsiyonu ile gidilir; bu </a:t>
            </a:r>
            <a:r>
              <a:rPr lang="tr-TR" dirty="0" err="1">
                <a:latin typeface="+mj-lt"/>
              </a:rPr>
              <a:t>git’in</a:t>
            </a:r>
            <a:r>
              <a:rPr lang="tr-TR" dirty="0">
                <a:latin typeface="+mj-lt"/>
              </a:rPr>
              <a:t> </a:t>
            </a:r>
            <a:r>
              <a:rPr lang="tr-TR" dirty="0" err="1">
                <a:latin typeface="+mj-lt"/>
              </a:rPr>
              <a:t>fast-forward</a:t>
            </a:r>
            <a:r>
              <a:rPr lang="tr-TR" dirty="0">
                <a:latin typeface="+mj-lt"/>
              </a:rPr>
              <a:t> yapmamasını ve yeni bir </a:t>
            </a:r>
            <a:r>
              <a:rPr lang="tr-TR" dirty="0" err="1">
                <a:latin typeface="+mj-lt"/>
              </a:rPr>
              <a:t>merge</a:t>
            </a:r>
            <a:r>
              <a:rPr lang="tr-TR" dirty="0">
                <a:latin typeface="+mj-lt"/>
              </a:rPr>
              <a:t> </a:t>
            </a:r>
            <a:r>
              <a:rPr lang="tr-TR" dirty="0" err="1">
                <a:latin typeface="+mj-lt"/>
              </a:rPr>
              <a:t>commit</a:t>
            </a:r>
            <a:r>
              <a:rPr lang="tr-TR" dirty="0">
                <a:latin typeface="+mj-lt"/>
              </a:rPr>
              <a:t> ile ilerlemesini sağlar.</a:t>
            </a:r>
            <a:endParaRPr lang="tr-TR" i="1" dirty="0">
              <a:latin typeface="+mj-lt"/>
            </a:endParaRPr>
          </a:p>
          <a:p>
            <a:pPr marL="0" indent="0">
              <a:buNone/>
            </a:pPr>
            <a:r>
              <a:rPr lang="tr-TR" dirty="0">
                <a:latin typeface="+mj-lt"/>
              </a:rPr>
              <a:t> </a:t>
            </a:r>
            <a:br>
              <a:rPr lang="tr-TR" dirty="0">
                <a:latin typeface="+mj-lt"/>
              </a:rPr>
            </a:br>
            <a:r>
              <a:rPr lang="tr-TR" dirty="0">
                <a:latin typeface="+mj-lt"/>
              </a:rPr>
              <a:t>   </a:t>
            </a:r>
            <a:r>
              <a:rPr lang="tr-TR" dirty="0">
                <a:latin typeface="+mj-lt"/>
                <a:hlinkClick r:id="rId3"/>
              </a:rPr>
              <a:t>Git rebase</a:t>
            </a:r>
            <a:r>
              <a:rPr lang="tr-TR" dirty="0">
                <a:latin typeface="+mj-lt"/>
              </a:rPr>
              <a:t>:</a:t>
            </a:r>
          </a:p>
          <a:p>
            <a:r>
              <a:rPr lang="tr-TR" dirty="0" err="1">
                <a:latin typeface="+mj-lt"/>
              </a:rPr>
              <a:t>Merge</a:t>
            </a:r>
            <a:r>
              <a:rPr lang="tr-TR" dirty="0">
                <a:latin typeface="+mj-lt"/>
              </a:rPr>
              <a:t> gibi farklı </a:t>
            </a:r>
            <a:r>
              <a:rPr lang="tr-TR" dirty="0" err="1">
                <a:latin typeface="+mj-lt"/>
              </a:rPr>
              <a:t>commitleri</a:t>
            </a:r>
            <a:r>
              <a:rPr lang="tr-TR" dirty="0">
                <a:latin typeface="+mj-lt"/>
              </a:rPr>
              <a:t> bir araya getirir. </a:t>
            </a:r>
            <a:r>
              <a:rPr lang="tr-TR" dirty="0" err="1">
                <a:latin typeface="+mj-lt"/>
              </a:rPr>
              <a:t>Merge’den</a:t>
            </a:r>
            <a:r>
              <a:rPr lang="tr-TR" dirty="0">
                <a:latin typeface="+mj-lt"/>
              </a:rPr>
              <a:t> farkı </a:t>
            </a:r>
            <a:r>
              <a:rPr lang="tr-TR" dirty="0" err="1">
                <a:latin typeface="+mj-lt"/>
              </a:rPr>
              <a:t>rebase</a:t>
            </a:r>
            <a:r>
              <a:rPr lang="tr-TR" dirty="0">
                <a:latin typeface="+mj-lt"/>
              </a:rPr>
              <a:t> uygulandığı </a:t>
            </a:r>
            <a:r>
              <a:rPr lang="tr-TR" dirty="0" err="1">
                <a:latin typeface="+mj-lt"/>
              </a:rPr>
              <a:t>branch’in</a:t>
            </a:r>
            <a:r>
              <a:rPr lang="tr-TR" dirty="0">
                <a:latin typeface="+mj-lt"/>
              </a:rPr>
              <a:t> üzerinde yeni bir </a:t>
            </a:r>
            <a:r>
              <a:rPr lang="tr-TR" dirty="0" err="1">
                <a:latin typeface="+mj-lt"/>
              </a:rPr>
              <a:t>merge</a:t>
            </a:r>
            <a:r>
              <a:rPr lang="tr-TR" dirty="0">
                <a:latin typeface="+mj-lt"/>
              </a:rPr>
              <a:t> </a:t>
            </a:r>
            <a:r>
              <a:rPr lang="tr-TR" dirty="0" err="1">
                <a:latin typeface="+mj-lt"/>
              </a:rPr>
              <a:t>commit</a:t>
            </a:r>
            <a:r>
              <a:rPr lang="tr-TR" dirty="0">
                <a:latin typeface="+mj-lt"/>
              </a:rPr>
              <a:t> oluşturmaz.</a:t>
            </a:r>
            <a:br>
              <a:rPr lang="tr-TR" u="sng" dirty="0"/>
            </a:br>
            <a:endParaRPr lang="tr-TR" u="sng" dirty="0"/>
          </a:p>
          <a:p>
            <a:endParaRPr lang="tr-TR" dirty="0"/>
          </a:p>
        </p:txBody>
      </p:sp>
    </p:spTree>
    <p:extLst>
      <p:ext uri="{BB962C8B-B14F-4D97-AF65-F5344CB8AC3E}">
        <p14:creationId xmlns:p14="http://schemas.microsoft.com/office/powerpoint/2010/main" val="3682689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296B86-D2AE-BA49-5F08-6EC7DED26174}"/>
              </a:ext>
            </a:extLst>
          </p:cNvPr>
          <p:cNvSpPr>
            <a:spLocks noGrp="1"/>
          </p:cNvSpPr>
          <p:nvPr>
            <p:ph type="title"/>
          </p:nvPr>
        </p:nvSpPr>
        <p:spPr>
          <a:xfrm>
            <a:off x="540000" y="540000"/>
            <a:ext cx="11101135" cy="1083060"/>
          </a:xfrm>
        </p:spPr>
        <p:txBody>
          <a:bodyPr/>
          <a:lstStyle/>
          <a:p>
            <a:r>
              <a:rPr lang="tr-TR" dirty="0"/>
              <a:t>ASCII / UNICODE </a:t>
            </a:r>
          </a:p>
        </p:txBody>
      </p:sp>
      <p:sp>
        <p:nvSpPr>
          <p:cNvPr id="3" name="İçerik Yer Tutucusu 2">
            <a:extLst>
              <a:ext uri="{FF2B5EF4-FFF2-40B4-BE49-F238E27FC236}">
                <a16:creationId xmlns:a16="http://schemas.microsoft.com/office/drawing/2014/main" id="{A893AD44-E0BD-CFF2-6B44-9DB2B8BE1440}"/>
              </a:ext>
            </a:extLst>
          </p:cNvPr>
          <p:cNvSpPr>
            <a:spLocks noGrp="1"/>
          </p:cNvSpPr>
          <p:nvPr>
            <p:ph idx="1"/>
          </p:nvPr>
        </p:nvSpPr>
        <p:spPr>
          <a:xfrm>
            <a:off x="540000" y="1623060"/>
            <a:ext cx="11101136" cy="4694940"/>
          </a:xfrm>
        </p:spPr>
        <p:txBody>
          <a:bodyPr>
            <a:noAutofit/>
          </a:bodyPr>
          <a:lstStyle/>
          <a:p>
            <a:r>
              <a:rPr lang="tr-TR" sz="1200" dirty="0">
                <a:latin typeface="+mj-lt"/>
              </a:rPr>
              <a:t>ASCII (</a:t>
            </a:r>
            <a:r>
              <a:rPr lang="tr-TR" sz="1200" dirty="0" err="1">
                <a:latin typeface="+mj-lt"/>
              </a:rPr>
              <a:t>American</a:t>
            </a:r>
            <a:r>
              <a:rPr lang="tr-TR" sz="1200" dirty="0">
                <a:latin typeface="+mj-lt"/>
              </a:rPr>
              <a:t> </a:t>
            </a:r>
            <a:r>
              <a:rPr lang="tr-TR" sz="1200" dirty="0" err="1">
                <a:latin typeface="+mj-lt"/>
              </a:rPr>
              <a:t>Standard</a:t>
            </a:r>
            <a:r>
              <a:rPr lang="tr-TR" sz="1200" dirty="0">
                <a:latin typeface="+mj-lt"/>
              </a:rPr>
              <a:t> </a:t>
            </a:r>
            <a:r>
              <a:rPr lang="tr-TR" sz="1200" dirty="0" err="1">
                <a:latin typeface="+mj-lt"/>
              </a:rPr>
              <a:t>Code</a:t>
            </a:r>
            <a:r>
              <a:rPr lang="tr-TR" sz="1200" dirty="0">
                <a:latin typeface="+mj-lt"/>
              </a:rPr>
              <a:t> </a:t>
            </a:r>
            <a:r>
              <a:rPr lang="tr-TR" sz="1200" dirty="0" err="1">
                <a:latin typeface="+mj-lt"/>
              </a:rPr>
              <a:t>for</a:t>
            </a:r>
            <a:r>
              <a:rPr lang="tr-TR" sz="1200" dirty="0">
                <a:latin typeface="+mj-lt"/>
              </a:rPr>
              <a:t> Information </a:t>
            </a:r>
            <a:r>
              <a:rPr lang="tr-TR" sz="1200" dirty="0" err="1">
                <a:latin typeface="+mj-lt"/>
              </a:rPr>
              <a:t>Interchange</a:t>
            </a:r>
            <a:r>
              <a:rPr lang="tr-TR" sz="1200" dirty="0">
                <a:latin typeface="+mj-lt"/>
              </a:rPr>
              <a:t>), bizim bilgisayarda görsel olarak girdiğimiz </a:t>
            </a:r>
            <a:r>
              <a:rPr lang="tr-TR" sz="1200" dirty="0" err="1">
                <a:latin typeface="+mj-lt"/>
              </a:rPr>
              <a:t>karakter,harf</a:t>
            </a:r>
            <a:r>
              <a:rPr lang="tr-TR" sz="1200" dirty="0">
                <a:latin typeface="+mj-lt"/>
              </a:rPr>
              <a:t> ve rakamların bilgisayar dilindeki temsil edilme şeklidir </a:t>
            </a:r>
            <a:r>
              <a:rPr lang="tr-TR" sz="1200" dirty="0" err="1">
                <a:latin typeface="+mj-lt"/>
              </a:rPr>
              <a:t>diyebiliriz.Yani</a:t>
            </a:r>
            <a:r>
              <a:rPr lang="tr-TR" sz="1200" dirty="0">
                <a:latin typeface="+mj-lt"/>
              </a:rPr>
              <a:t> bilgisayarımızın o </a:t>
            </a:r>
            <a:r>
              <a:rPr lang="tr-TR" sz="1200" dirty="0" err="1">
                <a:latin typeface="+mj-lt"/>
              </a:rPr>
              <a:t>karakteri,harfi</a:t>
            </a:r>
            <a:r>
              <a:rPr lang="tr-TR" sz="1200" dirty="0">
                <a:latin typeface="+mj-lt"/>
              </a:rPr>
              <a:t> veya rakamı belleğinde saklama biçimidir.</a:t>
            </a:r>
          </a:p>
          <a:p>
            <a:r>
              <a:rPr lang="tr-TR" sz="1200" dirty="0" err="1">
                <a:latin typeface="+mj-lt"/>
              </a:rPr>
              <a:t>Ascii</a:t>
            </a:r>
            <a:r>
              <a:rPr lang="tr-TR" sz="1200" dirty="0">
                <a:latin typeface="+mj-lt"/>
              </a:rPr>
              <a:t> </a:t>
            </a:r>
            <a:r>
              <a:rPr lang="tr-TR" sz="1200" dirty="0" err="1">
                <a:latin typeface="+mj-lt"/>
              </a:rPr>
              <a:t>İngilizce’de</a:t>
            </a:r>
            <a:r>
              <a:rPr lang="tr-TR" sz="1200" dirty="0">
                <a:latin typeface="+mj-lt"/>
              </a:rPr>
              <a:t> kullanılan Latin alfabesi üzerine ANSI tarafından 1963 yılında kurulmuş bir karakter kodlamasıdır</a:t>
            </a:r>
          </a:p>
          <a:p>
            <a:r>
              <a:rPr lang="tr-TR" sz="1200" dirty="0">
                <a:latin typeface="+mj-lt"/>
              </a:rPr>
              <a:t>Unicode Nedir?</a:t>
            </a:r>
          </a:p>
          <a:p>
            <a:r>
              <a:rPr lang="tr-TR" sz="1200" dirty="0">
                <a:latin typeface="+mj-lt"/>
              </a:rPr>
              <a:t>ASCII karakterler sadece İngilizce üzerinde etkili olurken, Unicode tamamen evrenseldir. Adı “Universal” ve “</a:t>
            </a:r>
            <a:r>
              <a:rPr lang="tr-TR" sz="1200" dirty="0" err="1">
                <a:latin typeface="+mj-lt"/>
              </a:rPr>
              <a:t>Code</a:t>
            </a:r>
            <a:r>
              <a:rPr lang="tr-TR" sz="1200" dirty="0">
                <a:latin typeface="+mj-lt"/>
              </a:rPr>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p>
          <a:p>
            <a:r>
              <a:rPr lang="tr-TR" sz="1200" dirty="0">
                <a:latin typeface="+mj-lt"/>
              </a:rPr>
              <a:t>Her karakter için benzersiz bir numara kullanılarak platformlar arası karmaşalara çözüm getirildi. Unicode kullanıldığı sürece hangi platformu kullandığınızı hangi cihaz, yazılım veya dili kullandığınız fark etmiyor.</a:t>
            </a:r>
          </a:p>
          <a:p>
            <a:r>
              <a:rPr lang="tr-TR" sz="1200" dirty="0">
                <a:latin typeface="+mj-lt"/>
              </a:rPr>
              <a:t> Bugün Unicode kodlaması artık her yerde kullanılıyor. Tüm işletim sistemleri, arama motorları, internet tarayıcıları, bilgisayarlar ve hatta akıllı telefonlar bile Unicode karakter kodlaması üzerinden çalışıyor</a:t>
            </a:r>
          </a:p>
          <a:p>
            <a:r>
              <a:rPr lang="tr-TR" sz="1200" dirty="0">
                <a:latin typeface="+mj-lt"/>
              </a:rPr>
              <a:t>UTF, Unicode Dönüşüm Birimi anlamına gelir.</a:t>
            </a:r>
          </a:p>
          <a:p>
            <a:r>
              <a:rPr lang="tr-TR" sz="1200" dirty="0">
                <a:latin typeface="+mj-lt"/>
              </a:rPr>
              <a:t>•	UTF-8: İngilizce karakterleri kodlamak için (8bit)</a:t>
            </a:r>
          </a:p>
          <a:p>
            <a:r>
              <a:rPr lang="tr-TR" sz="1200" dirty="0">
                <a:latin typeface="+mj-lt"/>
              </a:rPr>
              <a:t>•	UTF-16: En çok kullanılan karakterleri kodlamak için iki bayt (16 bit) kullanır</a:t>
            </a:r>
          </a:p>
          <a:p>
            <a:r>
              <a:rPr lang="tr-TR" sz="1200" dirty="0">
                <a:latin typeface="+mj-lt"/>
              </a:rPr>
              <a:t>•	UTF-32: 16 bitlik bir sayının tüm karakterleri temsil etmek için yetmediği karakterleri kodlamak için dört bayt (32 bit) kullanır</a:t>
            </a:r>
            <a:r>
              <a:rPr lang="tr-TR" sz="1200" dirty="0"/>
              <a:t>.</a:t>
            </a:r>
          </a:p>
        </p:txBody>
      </p:sp>
    </p:spTree>
    <p:extLst>
      <p:ext uri="{BB962C8B-B14F-4D97-AF65-F5344CB8AC3E}">
        <p14:creationId xmlns:p14="http://schemas.microsoft.com/office/powerpoint/2010/main" val="4077761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88F354-B9C8-3BF9-714F-F795090C1788}"/>
              </a:ext>
            </a:extLst>
          </p:cNvPr>
          <p:cNvSpPr>
            <a:spLocks noGrp="1"/>
          </p:cNvSpPr>
          <p:nvPr>
            <p:ph type="title"/>
          </p:nvPr>
        </p:nvSpPr>
        <p:spPr>
          <a:xfrm>
            <a:off x="540000" y="540000"/>
            <a:ext cx="11101135" cy="1020786"/>
          </a:xfrm>
        </p:spPr>
        <p:txBody>
          <a:bodyPr/>
          <a:lstStyle/>
          <a:p>
            <a:r>
              <a:rPr lang="tr-TR" dirty="0"/>
              <a:t>Library / Framework</a:t>
            </a:r>
          </a:p>
        </p:txBody>
      </p:sp>
      <p:sp>
        <p:nvSpPr>
          <p:cNvPr id="3" name="İçerik Yer Tutucusu 2">
            <a:extLst>
              <a:ext uri="{FF2B5EF4-FFF2-40B4-BE49-F238E27FC236}">
                <a16:creationId xmlns:a16="http://schemas.microsoft.com/office/drawing/2014/main" id="{26132EC3-1ADE-938C-BD5D-D179135107B4}"/>
              </a:ext>
            </a:extLst>
          </p:cNvPr>
          <p:cNvSpPr>
            <a:spLocks noGrp="1"/>
          </p:cNvSpPr>
          <p:nvPr>
            <p:ph idx="1"/>
          </p:nvPr>
        </p:nvSpPr>
        <p:spPr>
          <a:xfrm>
            <a:off x="540000" y="1560787"/>
            <a:ext cx="11101136" cy="4747938"/>
          </a:xfrm>
        </p:spPr>
        <p:txBody>
          <a:bodyPr/>
          <a:lstStyle/>
          <a:p>
            <a:r>
              <a:rPr lang="tr-TR" dirty="0"/>
              <a:t>Framework ve Library 'in ortak noktası, birileri tarafından yazılan ve başkaları tarafından kullanılabilen ortak kod yapılarıdır. İkisinde de başkaları tarafından oluşturulmuş kodların kullanımı söz konusudur. Bu noktada ikisi arasında işlevsel anlamda bir fark mevcut değildir. Bu iki farklı yazılım inşası, temel olarak bir kolaylaştırıcı kod yapısının derlemeleridir. İki farklı yapıda, ortaya çıkaracağınız ürün için bir takım kolaylıklar sağlarlar. Bir önceki cümlelerden anlayacağınız üzere, ikisi arasındaki kesinlikle amaç anlamında bir fark yok.</a:t>
            </a:r>
          </a:p>
          <a:p>
            <a:br>
              <a:rPr lang="tr-TR" dirty="0"/>
            </a:br>
            <a:r>
              <a:rPr lang="tr-TR" dirty="0"/>
              <a:t>Library ile Framework ‘ün ayrıştığı nokta teknik kısımdır. İki arasındaki temel teknik fark, kodun nasıl çağrıldığıdır. Library kullanırken, </a:t>
            </a:r>
            <a:r>
              <a:rPr lang="tr-TR" dirty="0" err="1"/>
              <a:t>library</a:t>
            </a:r>
            <a:r>
              <a:rPr lang="tr-TR" dirty="0"/>
              <a:t> size bazı özellikler vererek kullanmanızı sağlar, bu şekilde almış olduğunuzu kodu kendi sisteminize uygularken size kodu nerede ve ne zaman kullanacağınıza karışmaz veya bir diğer deyişle dikte etmez. Framework ise </a:t>
            </a:r>
            <a:r>
              <a:rPr lang="tr-TR" dirty="0" err="1"/>
              <a:t>Library'in</a:t>
            </a:r>
            <a:r>
              <a:rPr lang="tr-TR" dirty="0"/>
              <a:t> tersine kullanacağız özelliğe göre kodu nerede ve ne zaman kullanacağınız söyler, kullanacağız bu işlev, eğer Framework dokümanın belirtildiği gibi kullanılmaz ise kullanım dışı kalır.</a:t>
            </a:r>
          </a:p>
        </p:txBody>
      </p:sp>
    </p:spTree>
    <p:extLst>
      <p:ext uri="{BB962C8B-B14F-4D97-AF65-F5344CB8AC3E}">
        <p14:creationId xmlns:p14="http://schemas.microsoft.com/office/powerpoint/2010/main" val="338543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325661F-9A92-471E-B4A6-1EAAD4C06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Shape 72">
            <a:extLst>
              <a:ext uri="{FF2B5EF4-FFF2-40B4-BE49-F238E27FC236}">
                <a16:creationId xmlns:a16="http://schemas.microsoft.com/office/drawing/2014/main" id="{50C45BFF-5013-4DE4-A046-0D7CF000A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5" name="Group 74">
            <a:extLst>
              <a:ext uri="{FF2B5EF4-FFF2-40B4-BE49-F238E27FC236}">
                <a16:creationId xmlns:a16="http://schemas.microsoft.com/office/drawing/2014/main" id="{0398FEF6-AD50-4FB1-815C-200E861E2B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76" name="Oval 75">
              <a:extLst>
                <a:ext uri="{FF2B5EF4-FFF2-40B4-BE49-F238E27FC236}">
                  <a16:creationId xmlns:a16="http://schemas.microsoft.com/office/drawing/2014/main" id="{C81E0054-94DD-4654-B1D1-2D2FB7BD9CE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A64E2885-DC94-43CD-9FDD-3EF615FED56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265952E-E4CE-4668-B2FC-C092F8B524F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a:extLst>
              <a:ext uri="{FF2B5EF4-FFF2-40B4-BE49-F238E27FC236}">
                <a16:creationId xmlns:a16="http://schemas.microsoft.com/office/drawing/2014/main" id="{432979FA-39E1-673F-44EC-4D8F4327DE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29000" y="2667261"/>
            <a:ext cx="3600000" cy="1523478"/>
          </a:xfrm>
          <a:prstGeom prst="rect">
            <a:avLst/>
          </a:prstGeom>
          <a:noFill/>
          <a:extLst>
            <a:ext uri="{909E8E84-426E-40DD-AFC4-6F175D3DCCD1}">
              <a14:hiddenFill xmlns:a14="http://schemas.microsoft.com/office/drawing/2010/main">
                <a:solidFill>
                  <a:srgbClr val="FFFFFF"/>
                </a:solidFill>
              </a14:hiddenFill>
            </a:ext>
          </a:extLst>
        </p:spPr>
      </p:pic>
      <p:sp>
        <p:nvSpPr>
          <p:cNvPr id="3" name="İçerik Yer Tutucusu 2">
            <a:extLst>
              <a:ext uri="{FF2B5EF4-FFF2-40B4-BE49-F238E27FC236}">
                <a16:creationId xmlns:a16="http://schemas.microsoft.com/office/drawing/2014/main" id="{C7E3686C-37D9-4994-84CF-DAE953393069}"/>
              </a:ext>
            </a:extLst>
          </p:cNvPr>
          <p:cNvSpPr>
            <a:spLocks noGrp="1"/>
          </p:cNvSpPr>
          <p:nvPr>
            <p:ph idx="1"/>
          </p:nvPr>
        </p:nvSpPr>
        <p:spPr>
          <a:xfrm>
            <a:off x="7104063" y="540000"/>
            <a:ext cx="4537073" cy="5671614"/>
          </a:xfrm>
        </p:spPr>
        <p:txBody>
          <a:bodyPr anchor="t">
            <a:normAutofit fontScale="92500" lnSpcReduction="10000"/>
          </a:bodyPr>
          <a:lstStyle/>
          <a:p>
            <a:pPr>
              <a:lnSpc>
                <a:spcPct val="115000"/>
              </a:lnSpc>
            </a:pPr>
            <a:r>
              <a:rPr lang="tr-TR" sz="1400" dirty="0" err="1"/>
              <a:t>Library'lerin</a:t>
            </a:r>
            <a:r>
              <a:rPr lang="tr-TR" sz="1400" dirty="0"/>
              <a:t> ürünlerde ve programlarda kullanımı sırasında uygulamaya oluşturan kişi, </a:t>
            </a:r>
            <a:r>
              <a:rPr lang="tr-TR" sz="1400" dirty="0" err="1"/>
              <a:t>Library'in</a:t>
            </a:r>
            <a:r>
              <a:rPr lang="tr-TR" sz="1400" dirty="0"/>
              <a:t> özelliklerini kullanımında tamamen bağımsız hareket eder. Kodun herhangi bir yerinde ve istediği zaman Library 'in vermiş olduğu kodları kullanabilir. </a:t>
            </a:r>
            <a:r>
              <a:rPr lang="tr-TR" sz="1400" dirty="0" err="1"/>
              <a:t>Frameworkte</a:t>
            </a:r>
            <a:r>
              <a:rPr lang="tr-TR" sz="1400" dirty="0"/>
              <a:t> ise verilen araçların kullanımı her zaman </a:t>
            </a:r>
            <a:r>
              <a:rPr lang="tr-TR" sz="1400" dirty="0" err="1"/>
              <a:t>olmasada</a:t>
            </a:r>
            <a:r>
              <a:rPr lang="tr-TR" sz="1400" dirty="0"/>
              <a:t> genellikle belli kurallara haizdir. Mesela ben bu site içerisinde bir JS </a:t>
            </a:r>
            <a:r>
              <a:rPr lang="tr-TR" sz="1400" dirty="0" err="1"/>
              <a:t>Framework'ü</a:t>
            </a:r>
            <a:r>
              <a:rPr lang="tr-TR" sz="1400" dirty="0"/>
              <a:t> olan </a:t>
            </a:r>
            <a:r>
              <a:rPr lang="tr-TR" sz="1400" dirty="0" err="1"/>
              <a:t>React'ı</a:t>
            </a:r>
            <a:r>
              <a:rPr lang="tr-TR" sz="1400" dirty="0"/>
              <a:t> kullanıyorum. Bu kullanım sırasında </a:t>
            </a:r>
            <a:r>
              <a:rPr lang="tr-TR" sz="1400" dirty="0" err="1"/>
              <a:t>React</a:t>
            </a:r>
            <a:r>
              <a:rPr lang="tr-TR" sz="1400" dirty="0"/>
              <a:t> bana vermiş olduğu özellikler için belirli sınırlamalar belirlemiş, eğer bu sınırların dışına çıkarsam kodum çalışmaz. Buradan da anlayacağınız üzere, yazmış olduğum kod </a:t>
            </a:r>
            <a:r>
              <a:rPr lang="tr-TR" sz="1400" dirty="0" err="1"/>
              <a:t>React</a:t>
            </a:r>
            <a:r>
              <a:rPr lang="tr-TR" sz="1400" dirty="0"/>
              <a:t> tarafından kontrol edilmekte, çağrılmakta ve buna göre işlem yapılmakta.</a:t>
            </a:r>
          </a:p>
          <a:p>
            <a:pPr>
              <a:lnSpc>
                <a:spcPct val="115000"/>
              </a:lnSpc>
            </a:pPr>
            <a:r>
              <a:rPr lang="tr-TR" sz="1400" dirty="0"/>
              <a:t>Library ‘</a:t>
            </a:r>
            <a:r>
              <a:rPr lang="tr-TR" sz="1400" dirty="0" err="1"/>
              <a:t>ler</a:t>
            </a:r>
            <a:r>
              <a:rPr lang="tr-TR" sz="1400" dirty="0"/>
              <a:t> de ise böyle bir zorunluluk mevcut değildir. Örneğin, bir JS kütüphanesi olan </a:t>
            </a:r>
            <a:r>
              <a:rPr lang="tr-TR" sz="1400" dirty="0" err="1"/>
              <a:t>JQuery</a:t>
            </a:r>
            <a:r>
              <a:rPr lang="tr-TR" sz="1400" dirty="0"/>
              <a:t>, size şurada kodu yazın ve şundan sonra bu işlemi yapın gibi bir direktif söylemez sadece elindeki araçları gösterir şunu, bunu veya onu bu verdiğim özelliklerle gerçekleştirebilirsiniz der. Siz, </a:t>
            </a:r>
            <a:r>
              <a:rPr lang="tr-TR" sz="1400" dirty="0" err="1"/>
              <a:t>JQuery</a:t>
            </a:r>
            <a:r>
              <a:rPr lang="tr-TR" sz="1400" dirty="0"/>
              <a:t> ile bir çalışma yaptığınız zaman, kütüphaneden işinize yarar özellikleri alır ve kullanmaya başlarsınız, </a:t>
            </a:r>
            <a:r>
              <a:rPr lang="tr-TR" sz="1400" dirty="0" err="1"/>
              <a:t>JQuery</a:t>
            </a:r>
            <a:r>
              <a:rPr lang="tr-TR" sz="1400" dirty="0"/>
              <a:t> burada herhangi bir kontrol yapmaz. Konunun özeti, siz yazmış olduğunuz kod ile </a:t>
            </a:r>
            <a:r>
              <a:rPr lang="tr-TR" sz="1400" dirty="0" err="1"/>
              <a:t>library</a:t>
            </a:r>
            <a:r>
              <a:rPr lang="tr-TR" sz="1400" dirty="0"/>
              <a:t> ' i çağırırsınız, </a:t>
            </a:r>
            <a:r>
              <a:rPr lang="tr-TR" sz="1400" dirty="0" err="1"/>
              <a:t>framework</a:t>
            </a:r>
            <a:r>
              <a:rPr lang="tr-TR" sz="1400" dirty="0"/>
              <a:t> ise sizi çağırır. </a:t>
            </a:r>
          </a:p>
          <a:p>
            <a:pPr>
              <a:lnSpc>
                <a:spcPct val="115000"/>
              </a:lnSpc>
            </a:pPr>
            <a:endParaRPr lang="tr-TR" sz="700" dirty="0"/>
          </a:p>
        </p:txBody>
      </p:sp>
    </p:spTree>
    <p:extLst>
      <p:ext uri="{BB962C8B-B14F-4D97-AF65-F5344CB8AC3E}">
        <p14:creationId xmlns:p14="http://schemas.microsoft.com/office/powerpoint/2010/main" val="2670303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842EA2-C1E7-2B56-8A63-5693176BB170}"/>
              </a:ext>
            </a:extLst>
          </p:cNvPr>
          <p:cNvSpPr>
            <a:spLocks noGrp="1"/>
          </p:cNvSpPr>
          <p:nvPr>
            <p:ph type="title"/>
          </p:nvPr>
        </p:nvSpPr>
        <p:spPr/>
        <p:txBody>
          <a:bodyPr/>
          <a:lstStyle/>
          <a:p>
            <a:r>
              <a:rPr lang="tr-TR" dirty="0"/>
              <a:t>JDK / SDK</a:t>
            </a:r>
          </a:p>
        </p:txBody>
      </p:sp>
      <p:sp>
        <p:nvSpPr>
          <p:cNvPr id="3" name="İçerik Yer Tutucusu 2">
            <a:extLst>
              <a:ext uri="{FF2B5EF4-FFF2-40B4-BE49-F238E27FC236}">
                <a16:creationId xmlns:a16="http://schemas.microsoft.com/office/drawing/2014/main" id="{8AA946C6-CBD5-A78C-0545-7B516C265D9C}"/>
              </a:ext>
            </a:extLst>
          </p:cNvPr>
          <p:cNvSpPr>
            <a:spLocks noGrp="1"/>
          </p:cNvSpPr>
          <p:nvPr>
            <p:ph idx="1"/>
          </p:nvPr>
        </p:nvSpPr>
        <p:spPr/>
        <p:txBody>
          <a:bodyPr/>
          <a:lstStyle/>
          <a:p>
            <a:r>
              <a:rPr lang="tr-TR" dirty="0"/>
              <a:t>1. SDK, belirli yazılım paketleri veya platformları için uygulamalar oluşturulmasına izin veren bir dizi geliştirme aracıdır; JDK en çok kullanılan </a:t>
            </a:r>
            <a:r>
              <a:rPr lang="tr-TR" dirty="0" err="1"/>
              <a:t>SDK'dır</a:t>
            </a:r>
            <a:r>
              <a:rPr lang="tr-TR" dirty="0"/>
              <a:t> ve Java programlarının yazılması ve çalıştırılmasından sorumlu olan </a:t>
            </a:r>
            <a:r>
              <a:rPr lang="tr-TR" dirty="0" err="1"/>
              <a:t>SDK'nın</a:t>
            </a:r>
            <a:r>
              <a:rPr lang="tr-TR" dirty="0"/>
              <a:t> bir uzantısıdır.</a:t>
            </a:r>
          </a:p>
          <a:p>
            <a:r>
              <a:rPr lang="tr-TR" dirty="0"/>
              <a:t>2. Bir SDK, örnek kod ve teknik notlar veya diğer destekleyici belgeler içerir; JDK, bir dizi programlama aracı olan bileşenleri içerir.</a:t>
            </a:r>
          </a:p>
          <a:p>
            <a:endParaRPr lang="tr-TR" dirty="0"/>
          </a:p>
        </p:txBody>
      </p:sp>
    </p:spTree>
    <p:extLst>
      <p:ext uri="{BB962C8B-B14F-4D97-AF65-F5344CB8AC3E}">
        <p14:creationId xmlns:p14="http://schemas.microsoft.com/office/powerpoint/2010/main" val="3630542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61328A-373C-6405-59CF-63E81C0B828A}"/>
              </a:ext>
            </a:extLst>
          </p:cNvPr>
          <p:cNvSpPr>
            <a:spLocks noGrp="1"/>
          </p:cNvSpPr>
          <p:nvPr>
            <p:ph type="title"/>
          </p:nvPr>
        </p:nvSpPr>
        <p:spPr/>
        <p:txBody>
          <a:bodyPr/>
          <a:lstStyle/>
          <a:p>
            <a:r>
              <a:rPr lang="tr-TR" dirty="0" err="1"/>
              <a:t>fast-forward</a:t>
            </a:r>
            <a:r>
              <a:rPr lang="tr-TR" dirty="0"/>
              <a:t> / </a:t>
            </a:r>
            <a:r>
              <a:rPr lang="tr-TR" dirty="0" err="1"/>
              <a:t>no</a:t>
            </a:r>
            <a:r>
              <a:rPr lang="tr-TR" dirty="0"/>
              <a:t> </a:t>
            </a:r>
            <a:r>
              <a:rPr lang="tr-TR" dirty="0" err="1"/>
              <a:t>fast-forward</a:t>
            </a:r>
            <a:endParaRPr lang="tr-TR" dirty="0"/>
          </a:p>
        </p:txBody>
      </p:sp>
      <p:sp>
        <p:nvSpPr>
          <p:cNvPr id="3" name="İçerik Yer Tutucusu 2">
            <a:extLst>
              <a:ext uri="{FF2B5EF4-FFF2-40B4-BE49-F238E27FC236}">
                <a16:creationId xmlns:a16="http://schemas.microsoft.com/office/drawing/2014/main" id="{68486C44-5766-2F27-E4C9-519C2E268A50}"/>
              </a:ext>
            </a:extLst>
          </p:cNvPr>
          <p:cNvSpPr>
            <a:spLocks noGrp="1"/>
          </p:cNvSpPr>
          <p:nvPr>
            <p:ph idx="1"/>
          </p:nvPr>
        </p:nvSpPr>
        <p:spPr>
          <a:xfrm>
            <a:off x="540000" y="1797269"/>
            <a:ext cx="11101136" cy="4511455"/>
          </a:xfrm>
        </p:spPr>
        <p:txBody>
          <a:bodyPr/>
          <a:lstStyle/>
          <a:p>
            <a:r>
              <a:rPr lang="tr-TR" dirty="0" err="1">
                <a:latin typeface="+mj-lt"/>
              </a:rPr>
              <a:t>Default</a:t>
            </a:r>
            <a:r>
              <a:rPr lang="tr-TR" dirty="0">
                <a:latin typeface="+mj-lt"/>
              </a:rPr>
              <a:t> olarak </a:t>
            </a:r>
            <a:r>
              <a:rPr lang="tr-TR" dirty="0" err="1">
                <a:latin typeface="+mj-lt"/>
              </a:rPr>
              <a:t>merge</a:t>
            </a:r>
            <a:r>
              <a:rPr lang="tr-TR" dirty="0">
                <a:latin typeface="+mj-lt"/>
              </a:rPr>
              <a:t> işlemi </a:t>
            </a:r>
            <a:r>
              <a:rPr lang="tr-TR" dirty="0" err="1">
                <a:latin typeface="+mj-lt"/>
              </a:rPr>
              <a:t>fast</a:t>
            </a:r>
            <a:r>
              <a:rPr lang="tr-TR" dirty="0">
                <a:latin typeface="+mj-lt"/>
              </a:rPr>
              <a:t> </a:t>
            </a:r>
            <a:r>
              <a:rPr lang="tr-TR" dirty="0" err="1">
                <a:latin typeface="+mj-lt"/>
              </a:rPr>
              <a:t>forward</a:t>
            </a:r>
            <a:r>
              <a:rPr lang="tr-TR" dirty="0">
                <a:latin typeface="+mj-lt"/>
              </a:rPr>
              <a:t> olarak çalışır. Main </a:t>
            </a:r>
            <a:r>
              <a:rPr lang="tr-TR" dirty="0" err="1">
                <a:latin typeface="+mj-lt"/>
              </a:rPr>
              <a:t>branch'inde</a:t>
            </a:r>
            <a:r>
              <a:rPr lang="tr-TR" dirty="0">
                <a:latin typeface="+mj-lt"/>
              </a:rPr>
              <a:t> herhangi bir değişiklik </a:t>
            </a:r>
          </a:p>
          <a:p>
            <a:r>
              <a:rPr lang="tr-TR" dirty="0">
                <a:latin typeface="+mj-lt"/>
              </a:rPr>
              <a:t>olmadıysa </a:t>
            </a:r>
            <a:r>
              <a:rPr lang="tr-TR" dirty="0" err="1">
                <a:latin typeface="+mj-lt"/>
              </a:rPr>
              <a:t>merge</a:t>
            </a:r>
            <a:r>
              <a:rPr lang="tr-TR" dirty="0">
                <a:latin typeface="+mj-lt"/>
              </a:rPr>
              <a:t> edilecek </a:t>
            </a:r>
            <a:r>
              <a:rPr lang="tr-TR" dirty="0" err="1">
                <a:latin typeface="+mj-lt"/>
              </a:rPr>
              <a:t>branch</a:t>
            </a:r>
            <a:r>
              <a:rPr lang="tr-TR" dirty="0">
                <a:latin typeface="+mj-lt"/>
              </a:rPr>
              <a:t> </a:t>
            </a:r>
            <a:r>
              <a:rPr lang="tr-TR" dirty="0" err="1">
                <a:latin typeface="+mj-lt"/>
              </a:rPr>
              <a:t>fast</a:t>
            </a:r>
            <a:r>
              <a:rPr lang="tr-TR" dirty="0">
                <a:latin typeface="+mj-lt"/>
              </a:rPr>
              <a:t> </a:t>
            </a:r>
            <a:r>
              <a:rPr lang="tr-TR" dirty="0" err="1">
                <a:latin typeface="+mj-lt"/>
              </a:rPr>
              <a:t>forward</a:t>
            </a:r>
            <a:r>
              <a:rPr lang="tr-TR" dirty="0">
                <a:latin typeface="+mj-lt"/>
              </a:rPr>
              <a:t> olarak </a:t>
            </a:r>
            <a:r>
              <a:rPr lang="tr-TR" dirty="0" err="1">
                <a:latin typeface="+mj-lt"/>
              </a:rPr>
              <a:t>merge</a:t>
            </a:r>
            <a:r>
              <a:rPr lang="tr-TR" dirty="0">
                <a:latin typeface="+mj-lt"/>
              </a:rPr>
              <a:t> edilir. Main hattının son </a:t>
            </a:r>
            <a:r>
              <a:rPr lang="tr-TR" dirty="0" err="1">
                <a:latin typeface="+mj-lt"/>
              </a:rPr>
              <a:t>commit</a:t>
            </a:r>
            <a:r>
              <a:rPr lang="tr-TR" dirty="0">
                <a:latin typeface="+mj-lt"/>
              </a:rPr>
              <a:t> </a:t>
            </a:r>
            <a:r>
              <a:rPr lang="tr-TR" dirty="0" err="1">
                <a:latin typeface="+mj-lt"/>
              </a:rPr>
              <a:t>hash'i</a:t>
            </a:r>
            <a:r>
              <a:rPr lang="tr-TR" dirty="0">
                <a:latin typeface="+mj-lt"/>
              </a:rPr>
              <a:t> olarak, </a:t>
            </a:r>
          </a:p>
          <a:p>
            <a:r>
              <a:rPr lang="tr-TR" dirty="0" err="1">
                <a:latin typeface="+mj-lt"/>
              </a:rPr>
              <a:t>merge</a:t>
            </a:r>
            <a:r>
              <a:rPr lang="tr-TR" dirty="0">
                <a:latin typeface="+mj-lt"/>
              </a:rPr>
              <a:t> edilen </a:t>
            </a:r>
            <a:r>
              <a:rPr lang="tr-TR" dirty="0" err="1">
                <a:latin typeface="+mj-lt"/>
              </a:rPr>
              <a:t>branch'in</a:t>
            </a:r>
            <a:r>
              <a:rPr lang="tr-TR" dirty="0">
                <a:latin typeface="+mj-lt"/>
              </a:rPr>
              <a:t> </a:t>
            </a:r>
            <a:r>
              <a:rPr lang="tr-TR" dirty="0" err="1">
                <a:latin typeface="+mj-lt"/>
              </a:rPr>
              <a:t>hash'ini</a:t>
            </a:r>
            <a:r>
              <a:rPr lang="tr-TR" dirty="0">
                <a:latin typeface="+mj-lt"/>
              </a:rPr>
              <a:t> alır. Eğer main </a:t>
            </a:r>
            <a:r>
              <a:rPr lang="tr-TR" dirty="0" err="1">
                <a:latin typeface="+mj-lt"/>
              </a:rPr>
              <a:t>branch'inde</a:t>
            </a:r>
            <a:r>
              <a:rPr lang="tr-TR" dirty="0">
                <a:latin typeface="+mj-lt"/>
              </a:rPr>
              <a:t> bir değişiklik var ise </a:t>
            </a:r>
            <a:r>
              <a:rPr lang="tr-TR" dirty="0" err="1">
                <a:latin typeface="+mj-lt"/>
              </a:rPr>
              <a:t>merge</a:t>
            </a:r>
            <a:r>
              <a:rPr lang="tr-TR" dirty="0">
                <a:latin typeface="+mj-lt"/>
              </a:rPr>
              <a:t> işlemi </a:t>
            </a:r>
            <a:r>
              <a:rPr lang="tr-TR" dirty="0" err="1">
                <a:latin typeface="+mj-lt"/>
              </a:rPr>
              <a:t>fast</a:t>
            </a:r>
            <a:r>
              <a:rPr lang="tr-TR" dirty="0">
                <a:latin typeface="+mj-lt"/>
              </a:rPr>
              <a:t> </a:t>
            </a:r>
            <a:r>
              <a:rPr lang="tr-TR" dirty="0" err="1">
                <a:latin typeface="+mj-lt"/>
              </a:rPr>
              <a:t>forward</a:t>
            </a:r>
            <a:endParaRPr lang="tr-TR" dirty="0">
              <a:latin typeface="+mj-lt"/>
            </a:endParaRPr>
          </a:p>
          <a:p>
            <a:r>
              <a:rPr lang="tr-TR" dirty="0">
                <a:latin typeface="+mj-lt"/>
              </a:rPr>
              <a:t>olmaz ve bizden hangi değişikleri kaydedeceğimize dair taahhüt bekler.</a:t>
            </a:r>
          </a:p>
          <a:p>
            <a:endParaRPr lang="tr-TR" dirty="0">
              <a:latin typeface="+mj-lt"/>
            </a:endParaRPr>
          </a:p>
          <a:p>
            <a:r>
              <a:rPr lang="tr-TR" dirty="0" err="1">
                <a:latin typeface="+mj-lt"/>
              </a:rPr>
              <a:t>Fast</a:t>
            </a:r>
            <a:r>
              <a:rPr lang="tr-TR" dirty="0">
                <a:latin typeface="+mj-lt"/>
              </a:rPr>
              <a:t> </a:t>
            </a:r>
            <a:r>
              <a:rPr lang="tr-TR" dirty="0" err="1">
                <a:latin typeface="+mj-lt"/>
              </a:rPr>
              <a:t>Forward</a:t>
            </a:r>
            <a:r>
              <a:rPr lang="tr-TR" dirty="0">
                <a:latin typeface="+mj-lt"/>
              </a:rPr>
              <a:t> sonrasında değişiklikler sanki </a:t>
            </a:r>
            <a:r>
              <a:rPr lang="tr-TR" dirty="0" err="1">
                <a:latin typeface="+mj-lt"/>
              </a:rPr>
              <a:t>master</a:t>
            </a:r>
            <a:r>
              <a:rPr lang="tr-TR" dirty="0">
                <a:latin typeface="+mj-lt"/>
              </a:rPr>
              <a:t> </a:t>
            </a:r>
            <a:r>
              <a:rPr lang="tr-TR" dirty="0" err="1">
                <a:latin typeface="+mj-lt"/>
              </a:rPr>
              <a:t>branch'inde</a:t>
            </a:r>
            <a:r>
              <a:rPr lang="tr-TR" dirty="0">
                <a:latin typeface="+mj-lt"/>
              </a:rPr>
              <a:t> yapılmış gibi bir </a:t>
            </a:r>
            <a:r>
              <a:rPr lang="tr-TR" dirty="0" err="1">
                <a:latin typeface="+mj-lt"/>
              </a:rPr>
              <a:t>history</a:t>
            </a:r>
            <a:r>
              <a:rPr lang="tr-TR" dirty="0">
                <a:latin typeface="+mj-lt"/>
              </a:rPr>
              <a:t> oluşur.</a:t>
            </a:r>
          </a:p>
          <a:p>
            <a:r>
              <a:rPr lang="tr-TR" dirty="0">
                <a:latin typeface="+mj-lt"/>
              </a:rPr>
              <a:t>Bu </a:t>
            </a:r>
            <a:r>
              <a:rPr lang="tr-TR" dirty="0" err="1">
                <a:latin typeface="+mj-lt"/>
              </a:rPr>
              <a:t>history'i</a:t>
            </a:r>
            <a:r>
              <a:rPr lang="tr-TR" dirty="0">
                <a:latin typeface="+mj-lt"/>
              </a:rPr>
              <a:t> daha anlaşılır tutmak için </a:t>
            </a:r>
            <a:r>
              <a:rPr lang="tr-TR" dirty="0" err="1">
                <a:latin typeface="+mj-lt"/>
              </a:rPr>
              <a:t>merge</a:t>
            </a:r>
            <a:r>
              <a:rPr lang="tr-TR" dirty="0">
                <a:latin typeface="+mj-lt"/>
              </a:rPr>
              <a:t> işlemi sırasında </a:t>
            </a:r>
            <a:r>
              <a:rPr lang="tr-TR" dirty="0" err="1">
                <a:latin typeface="+mj-lt"/>
              </a:rPr>
              <a:t>git'e</a:t>
            </a:r>
            <a:r>
              <a:rPr lang="tr-TR" dirty="0">
                <a:latin typeface="+mj-lt"/>
              </a:rPr>
              <a:t> "--</a:t>
            </a:r>
            <a:r>
              <a:rPr lang="tr-TR" dirty="0" err="1">
                <a:latin typeface="+mj-lt"/>
              </a:rPr>
              <a:t>no-ff</a:t>
            </a:r>
            <a:r>
              <a:rPr lang="tr-TR" dirty="0">
                <a:latin typeface="+mj-lt"/>
              </a:rPr>
              <a:t>" opsiyonu ile gidilir.</a:t>
            </a:r>
          </a:p>
          <a:p>
            <a:r>
              <a:rPr lang="tr-TR" dirty="0">
                <a:latin typeface="+mj-lt"/>
              </a:rPr>
              <a:t>Bu </a:t>
            </a:r>
            <a:r>
              <a:rPr lang="tr-TR" dirty="0" err="1">
                <a:latin typeface="+mj-lt"/>
              </a:rPr>
              <a:t>git'in</a:t>
            </a:r>
            <a:r>
              <a:rPr lang="tr-TR" dirty="0">
                <a:latin typeface="+mj-lt"/>
              </a:rPr>
              <a:t> </a:t>
            </a:r>
            <a:r>
              <a:rPr lang="tr-TR" dirty="0" err="1">
                <a:latin typeface="+mj-lt"/>
              </a:rPr>
              <a:t>fast-forward</a:t>
            </a:r>
            <a:r>
              <a:rPr lang="tr-TR" dirty="0">
                <a:latin typeface="+mj-lt"/>
              </a:rPr>
              <a:t> yapmamasını ve yeni bir </a:t>
            </a:r>
            <a:r>
              <a:rPr lang="tr-TR" dirty="0" err="1">
                <a:latin typeface="+mj-lt"/>
              </a:rPr>
              <a:t>merge</a:t>
            </a:r>
            <a:r>
              <a:rPr lang="tr-TR" dirty="0">
                <a:latin typeface="+mj-lt"/>
              </a:rPr>
              <a:t> </a:t>
            </a:r>
            <a:r>
              <a:rPr lang="tr-TR" dirty="0" err="1">
                <a:latin typeface="+mj-lt"/>
              </a:rPr>
              <a:t>commit</a:t>
            </a:r>
            <a:r>
              <a:rPr lang="tr-TR" dirty="0">
                <a:latin typeface="+mj-lt"/>
              </a:rPr>
              <a:t> ile ilerlemesini sağlar.</a:t>
            </a:r>
          </a:p>
          <a:p>
            <a:endParaRPr lang="tr-TR" dirty="0"/>
          </a:p>
          <a:p>
            <a:endParaRPr lang="tr-TR" dirty="0"/>
          </a:p>
          <a:p>
            <a:endParaRPr lang="tr-TR" dirty="0"/>
          </a:p>
        </p:txBody>
      </p:sp>
    </p:spTree>
    <p:extLst>
      <p:ext uri="{BB962C8B-B14F-4D97-AF65-F5344CB8AC3E}">
        <p14:creationId xmlns:p14="http://schemas.microsoft.com/office/powerpoint/2010/main" val="4056523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BB917E-207B-C5AE-72B4-8676113B9C82}"/>
              </a:ext>
            </a:extLst>
          </p:cNvPr>
          <p:cNvSpPr>
            <a:spLocks noGrp="1"/>
          </p:cNvSpPr>
          <p:nvPr>
            <p:ph type="title"/>
          </p:nvPr>
        </p:nvSpPr>
        <p:spPr/>
        <p:txBody>
          <a:bodyPr/>
          <a:lstStyle/>
          <a:p>
            <a:r>
              <a:rPr lang="tr-TR" dirty="0"/>
              <a:t>URL ve URI arasındaki farklar nelerdir? </a:t>
            </a:r>
          </a:p>
        </p:txBody>
      </p:sp>
      <p:sp>
        <p:nvSpPr>
          <p:cNvPr id="3" name="İçerik Yer Tutucusu 2">
            <a:extLst>
              <a:ext uri="{FF2B5EF4-FFF2-40B4-BE49-F238E27FC236}">
                <a16:creationId xmlns:a16="http://schemas.microsoft.com/office/drawing/2014/main" id="{EEB7C0DE-5C87-7922-B856-7CD8959C67D4}"/>
              </a:ext>
            </a:extLst>
          </p:cNvPr>
          <p:cNvSpPr>
            <a:spLocks noGrp="1"/>
          </p:cNvSpPr>
          <p:nvPr>
            <p:ph idx="1"/>
          </p:nvPr>
        </p:nvSpPr>
        <p:spPr/>
        <p:txBody>
          <a:bodyPr/>
          <a:lstStyle/>
          <a:p>
            <a:r>
              <a:rPr lang="tr-TR" dirty="0"/>
              <a:t>URI : URI, internette bir kaynak üzerine işaret edilmiş resim veya belge gibi klasik formata uygun bir karakter dizisidir.</a:t>
            </a:r>
          </a:p>
          <a:p>
            <a:r>
              <a:rPr lang="tr-TR" dirty="0"/>
              <a:t>URL : URL, bir kaynağın örnek </a:t>
            </a:r>
            <a:r>
              <a:rPr lang="tr-TR" dirty="0" err="1"/>
              <a:t>konumlayıcı</a:t>
            </a:r>
            <a:r>
              <a:rPr lang="tr-TR" dirty="0"/>
              <a:t> veya tek halde kaynak bulucu olarak tanımlanabilir. Daha özet bir şekilde internet üzerindeki herhangi bir kaynağa işaret edilen bir karakter dizisidir. URL web sitelerinde bulunan belli başlı klasörleri depolayabilen tüm parametreleri içerir.</a:t>
            </a:r>
          </a:p>
          <a:p>
            <a:endParaRPr lang="tr-TR" dirty="0"/>
          </a:p>
        </p:txBody>
      </p:sp>
    </p:spTree>
    <p:extLst>
      <p:ext uri="{BB962C8B-B14F-4D97-AF65-F5344CB8AC3E}">
        <p14:creationId xmlns:p14="http://schemas.microsoft.com/office/powerpoint/2010/main" val="569163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A9F40F-0FB9-1555-104C-72F729BC6A7F}"/>
              </a:ext>
            </a:extLst>
          </p:cNvPr>
          <p:cNvSpPr>
            <a:spLocks noGrp="1"/>
          </p:cNvSpPr>
          <p:nvPr>
            <p:ph type="title"/>
          </p:nvPr>
        </p:nvSpPr>
        <p:spPr/>
        <p:txBody>
          <a:bodyPr/>
          <a:lstStyle/>
          <a:p>
            <a:r>
              <a:rPr lang="tr-TR" dirty="0"/>
              <a:t>JSON nedir?</a:t>
            </a:r>
          </a:p>
        </p:txBody>
      </p:sp>
      <p:sp>
        <p:nvSpPr>
          <p:cNvPr id="3" name="İçerik Yer Tutucusu 2">
            <a:extLst>
              <a:ext uri="{FF2B5EF4-FFF2-40B4-BE49-F238E27FC236}">
                <a16:creationId xmlns:a16="http://schemas.microsoft.com/office/drawing/2014/main" id="{AD62B2F3-7A0D-2BDA-0F4E-C11181187357}"/>
              </a:ext>
            </a:extLst>
          </p:cNvPr>
          <p:cNvSpPr>
            <a:spLocks noGrp="1"/>
          </p:cNvSpPr>
          <p:nvPr>
            <p:ph idx="1"/>
          </p:nvPr>
        </p:nvSpPr>
        <p:spPr>
          <a:xfrm>
            <a:off x="539999" y="1444750"/>
            <a:ext cx="11101136" cy="4950979"/>
          </a:xfrm>
        </p:spPr>
        <p:txBody>
          <a:bodyPr>
            <a:normAutofit/>
          </a:bodyPr>
          <a:lstStyle/>
          <a:p>
            <a:r>
              <a:rPr lang="tr-TR" dirty="0" err="1">
                <a:latin typeface="+mj-lt"/>
              </a:rPr>
              <a:t>Json</a:t>
            </a:r>
            <a:r>
              <a:rPr lang="tr-TR" dirty="0">
                <a:latin typeface="+mj-lt"/>
              </a:rPr>
              <a:t> açılımı </a:t>
            </a:r>
            <a:r>
              <a:rPr lang="tr-TR" b="1" dirty="0" err="1">
                <a:latin typeface="+mj-lt"/>
              </a:rPr>
              <a:t>JavaScript</a:t>
            </a:r>
            <a:r>
              <a:rPr lang="tr-TR" b="1" dirty="0">
                <a:latin typeface="+mj-lt"/>
              </a:rPr>
              <a:t> Object </a:t>
            </a:r>
            <a:r>
              <a:rPr lang="tr-TR" b="1" dirty="0" err="1">
                <a:latin typeface="+mj-lt"/>
              </a:rPr>
              <a:t>Notation</a:t>
            </a:r>
            <a:r>
              <a:rPr lang="tr-TR" dirty="0" err="1">
                <a:latin typeface="+mj-lt"/>
              </a:rPr>
              <a:t>’dır</a:t>
            </a:r>
            <a:r>
              <a:rPr lang="tr-TR" dirty="0">
                <a:latin typeface="+mj-lt"/>
              </a:rPr>
              <a:t> ve </a:t>
            </a:r>
            <a:r>
              <a:rPr lang="tr-TR" b="1" dirty="0" err="1">
                <a:latin typeface="+mj-lt"/>
              </a:rPr>
              <a:t>json</a:t>
            </a:r>
            <a:r>
              <a:rPr lang="tr-TR" b="1" dirty="0">
                <a:latin typeface="+mj-lt"/>
              </a:rPr>
              <a:t> nedir</a:t>
            </a:r>
            <a:r>
              <a:rPr lang="tr-TR" dirty="0">
                <a:latin typeface="+mj-lt"/>
              </a:rPr>
              <a:t> dediğimizde verileri yapılandırmak için kullanılan minimal, okunabilir bir formattır. </a:t>
            </a:r>
            <a:r>
              <a:rPr lang="tr-TR" b="1" dirty="0" err="1">
                <a:latin typeface="+mj-lt"/>
              </a:rPr>
              <a:t>JavaScript</a:t>
            </a:r>
            <a:r>
              <a:rPr lang="tr-TR" dirty="0">
                <a:latin typeface="+mj-lt"/>
              </a:rPr>
              <a:t>; nesne gösterimi, anahtar/değer çiftlerine ve sıralı listelere dayanan yapılandırılmış verilerin şemasız, metin tabanlı bir temsilidir. Günümüzde JSON, web ve mobil istemciler ile arka uç hizmetler arasında veri alışverişi için fiili standarttır.</a:t>
            </a:r>
          </a:p>
          <a:p>
            <a:r>
              <a:rPr lang="tr-TR" dirty="0">
                <a:latin typeface="+mj-lt"/>
              </a:rPr>
              <a:t> Birkaç başlıkta </a:t>
            </a:r>
            <a:r>
              <a:rPr lang="tr-TR" b="1" dirty="0" err="1">
                <a:latin typeface="+mj-lt"/>
              </a:rPr>
              <a:t>json</a:t>
            </a:r>
            <a:r>
              <a:rPr lang="tr-TR" b="1" dirty="0">
                <a:latin typeface="+mj-lt"/>
              </a:rPr>
              <a:t> nedir</a:t>
            </a:r>
            <a:r>
              <a:rPr lang="tr-TR" dirty="0">
                <a:latin typeface="+mj-lt"/>
              </a:rPr>
              <a:t>;</a:t>
            </a:r>
          </a:p>
          <a:p>
            <a:r>
              <a:rPr lang="tr-TR" dirty="0">
                <a:latin typeface="+mj-lt"/>
              </a:rPr>
              <a:t> JSON, </a:t>
            </a:r>
            <a:r>
              <a:rPr lang="tr-TR" dirty="0" err="1">
                <a:latin typeface="+mj-lt"/>
              </a:rPr>
              <a:t>JavaScript’ten</a:t>
            </a:r>
            <a:r>
              <a:rPr lang="tr-TR" dirty="0">
                <a:latin typeface="+mj-lt"/>
              </a:rPr>
              <a:t> türetilmiş olsa da çoğu büyük programlama dilinde kütüphaneler aracılığıyla desteklenir.</a:t>
            </a:r>
          </a:p>
          <a:p>
            <a:r>
              <a:rPr lang="tr-TR" dirty="0">
                <a:latin typeface="+mj-lt"/>
              </a:rPr>
              <a:t>JSON, web istemcileri ve web sunucuları arasında bilgi alışverişinde bulunmak için yaygın olarak kullanılır.</a:t>
            </a:r>
          </a:p>
          <a:p>
            <a:r>
              <a:rPr lang="tr-TR" dirty="0">
                <a:latin typeface="+mj-lt"/>
              </a:rPr>
              <a:t>Son 15 yılda JSON, </a:t>
            </a:r>
            <a:r>
              <a:rPr lang="tr-TR" dirty="0" err="1">
                <a:latin typeface="+mj-lt"/>
              </a:rPr>
              <a:t>web'de</a:t>
            </a:r>
            <a:r>
              <a:rPr lang="tr-TR" dirty="0">
                <a:latin typeface="+mj-lt"/>
              </a:rPr>
              <a:t> her yerde bulunur hale gelmiştir.</a:t>
            </a:r>
          </a:p>
          <a:p>
            <a:r>
              <a:rPr lang="tr-TR" dirty="0">
                <a:latin typeface="+mj-lt"/>
              </a:rPr>
              <a:t>Bugün, hemen hemen her kamuya açık web sitelerin tercih edilen formattır ve özel web hizmetleri için de sıklıkla kullanılmaktadır.</a:t>
            </a:r>
          </a:p>
          <a:p>
            <a:endParaRPr lang="tr-TR" dirty="0"/>
          </a:p>
        </p:txBody>
      </p:sp>
    </p:spTree>
    <p:extLst>
      <p:ext uri="{BB962C8B-B14F-4D97-AF65-F5344CB8AC3E}">
        <p14:creationId xmlns:p14="http://schemas.microsoft.com/office/powerpoint/2010/main" val="3560174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EADBFE-6FF2-F38C-27DC-5D18E24D3E18}"/>
              </a:ext>
            </a:extLst>
          </p:cNvPr>
          <p:cNvSpPr>
            <a:spLocks noGrp="1"/>
          </p:cNvSpPr>
          <p:nvPr>
            <p:ph type="title"/>
          </p:nvPr>
        </p:nvSpPr>
        <p:spPr>
          <a:xfrm>
            <a:off x="540000" y="540000"/>
            <a:ext cx="11101135" cy="1158171"/>
          </a:xfrm>
        </p:spPr>
        <p:txBody>
          <a:bodyPr/>
          <a:lstStyle/>
          <a:p>
            <a:r>
              <a:rPr lang="tr-TR" dirty="0" err="1"/>
              <a:t>Syntax</a:t>
            </a:r>
            <a:r>
              <a:rPr lang="tr-TR" dirty="0"/>
              <a:t>/Runtime/</a:t>
            </a:r>
            <a:r>
              <a:rPr lang="tr-TR" dirty="0" err="1"/>
              <a:t>Compile</a:t>
            </a:r>
            <a:r>
              <a:rPr lang="tr-TR" dirty="0"/>
              <a:t> </a:t>
            </a:r>
            <a:r>
              <a:rPr lang="tr-TR" dirty="0" err="1"/>
              <a:t>Error</a:t>
            </a:r>
            <a:endParaRPr lang="tr-TR" dirty="0"/>
          </a:p>
        </p:txBody>
      </p:sp>
      <p:sp>
        <p:nvSpPr>
          <p:cNvPr id="3" name="İçerik Yer Tutucusu 2">
            <a:extLst>
              <a:ext uri="{FF2B5EF4-FFF2-40B4-BE49-F238E27FC236}">
                <a16:creationId xmlns:a16="http://schemas.microsoft.com/office/drawing/2014/main" id="{19C3F3C3-61E3-592D-307F-F65238E9CFCD}"/>
              </a:ext>
            </a:extLst>
          </p:cNvPr>
          <p:cNvSpPr>
            <a:spLocks noGrp="1"/>
          </p:cNvSpPr>
          <p:nvPr>
            <p:ph idx="1"/>
          </p:nvPr>
        </p:nvSpPr>
        <p:spPr>
          <a:xfrm>
            <a:off x="540000" y="1698171"/>
            <a:ext cx="11101136" cy="4610553"/>
          </a:xfrm>
        </p:spPr>
        <p:txBody>
          <a:bodyPr>
            <a:normAutofit lnSpcReduction="10000"/>
          </a:bodyPr>
          <a:lstStyle/>
          <a:p>
            <a:r>
              <a:rPr lang="tr-TR" dirty="0">
                <a:latin typeface="+mj-lt"/>
              </a:rPr>
              <a:t>Runtime </a:t>
            </a:r>
            <a:r>
              <a:rPr lang="tr-TR" dirty="0" err="1">
                <a:latin typeface="+mj-lt"/>
              </a:rPr>
              <a:t>error</a:t>
            </a:r>
            <a:r>
              <a:rPr lang="tr-TR" dirty="0">
                <a:latin typeface="+mj-lt"/>
              </a:rPr>
              <a:t> : 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a:p>
            <a:r>
              <a:rPr lang="tr-TR" dirty="0" err="1">
                <a:latin typeface="+mj-lt"/>
              </a:rPr>
              <a:t>Syntax</a:t>
            </a:r>
            <a:r>
              <a:rPr lang="tr-TR" dirty="0">
                <a:latin typeface="+mj-lt"/>
              </a:rPr>
              <a:t> </a:t>
            </a:r>
            <a:r>
              <a:rPr lang="tr-TR" dirty="0" err="1">
                <a:latin typeface="+mj-lt"/>
              </a:rPr>
              <a:t>error</a:t>
            </a:r>
            <a:r>
              <a:rPr lang="tr-TR" dirty="0">
                <a:latin typeface="+mj-lt"/>
              </a:rPr>
              <a:t> : </a:t>
            </a:r>
            <a:r>
              <a:rPr lang="tr-TR" dirty="0" err="1">
                <a:latin typeface="+mj-lt"/>
              </a:rPr>
              <a:t>Syntax</a:t>
            </a:r>
            <a:r>
              <a:rPr lang="tr-TR" dirty="0">
                <a:latin typeface="+mj-lt"/>
              </a:rPr>
              <a:t> hatası, bizim kod yazarken uymamız gereken kurallara uymadığımız zaman karşımıza çıkar. Buna örnek vermek gerekirse, </a:t>
            </a:r>
            <a:r>
              <a:rPr lang="tr-TR" dirty="0" err="1">
                <a:latin typeface="+mj-lt"/>
              </a:rPr>
              <a:t>string</a:t>
            </a:r>
            <a:r>
              <a:rPr lang="tr-TR" dirty="0">
                <a:latin typeface="+mj-lt"/>
              </a:rPr>
              <a:t> veri tiplerinin tırnak içinde yazılması gerekir. İşte bu noktada eğer, biz bu tırnaklardan birini koymayı unutursak burada bir yazım hatası yani </a:t>
            </a:r>
            <a:r>
              <a:rPr lang="tr-TR" dirty="0" err="1">
                <a:latin typeface="+mj-lt"/>
              </a:rPr>
              <a:t>syntax</a:t>
            </a:r>
            <a:r>
              <a:rPr lang="tr-TR" dirty="0">
                <a:latin typeface="+mj-lt"/>
              </a:rPr>
              <a:t> hatası yapmış oluruz.  </a:t>
            </a:r>
            <a:r>
              <a:rPr lang="tr-TR" dirty="0" err="1">
                <a:latin typeface="+mj-lt"/>
              </a:rPr>
              <a:t>Syntax</a:t>
            </a:r>
            <a:r>
              <a:rPr lang="tr-TR" dirty="0">
                <a:latin typeface="+mj-lt"/>
              </a:rPr>
              <a:t> hatasında Editor, biz hatalı kod satırından çıkar çıkmaz, kodu çalıştırmadan bir hata penceresi açar ve bize hatalı olduğumuzu gösterir. </a:t>
            </a:r>
          </a:p>
          <a:p>
            <a:r>
              <a:rPr lang="tr-TR" dirty="0" err="1">
                <a:latin typeface="+mj-lt"/>
              </a:rPr>
              <a:t>Compile</a:t>
            </a:r>
            <a:r>
              <a:rPr lang="tr-TR" dirty="0">
                <a:latin typeface="+mj-lt"/>
              </a:rPr>
              <a:t> </a:t>
            </a:r>
            <a:r>
              <a:rPr lang="tr-TR" dirty="0" err="1">
                <a:latin typeface="+mj-lt"/>
              </a:rPr>
              <a:t>error</a:t>
            </a:r>
            <a:r>
              <a:rPr lang="tr-TR" dirty="0">
                <a:latin typeface="+mj-lt"/>
              </a:rPr>
              <a:t> : </a:t>
            </a:r>
            <a:r>
              <a:rPr lang="tr-TR" dirty="0" err="1">
                <a:latin typeface="+mj-lt"/>
              </a:rPr>
              <a:t>Compile</a:t>
            </a:r>
            <a:r>
              <a:rPr lang="tr-TR" dirty="0">
                <a:latin typeface="+mj-lt"/>
              </a:rPr>
              <a:t> hatası, </a:t>
            </a:r>
            <a:r>
              <a:rPr lang="tr-TR" dirty="0" err="1">
                <a:latin typeface="+mj-lt"/>
              </a:rPr>
              <a:t>syntax</a:t>
            </a:r>
            <a:r>
              <a:rPr lang="tr-TR" dirty="0">
                <a:latin typeface="+mj-lt"/>
              </a:rPr>
              <a:t> hatasından farklı olarak, kodu çalıştırdıktan sonra farkına varabileceğiniz bir hatadır. Genellikle yanlış veya eksik yazılmış bir kelime sebep verir. </a:t>
            </a:r>
            <a:r>
              <a:rPr lang="tr-TR" dirty="0" err="1">
                <a:latin typeface="+mj-lt"/>
              </a:rPr>
              <a:t>Range</a:t>
            </a:r>
            <a:r>
              <a:rPr lang="tr-TR" dirty="0">
                <a:latin typeface="+mj-lt"/>
              </a:rPr>
              <a:t> yerine </a:t>
            </a:r>
            <a:r>
              <a:rPr lang="tr-TR" dirty="0" err="1">
                <a:latin typeface="+mj-lt"/>
              </a:rPr>
              <a:t>Rang</a:t>
            </a:r>
            <a:r>
              <a:rPr lang="tr-TR" dirty="0">
                <a:latin typeface="+mj-lt"/>
              </a:rPr>
              <a:t> gibi yada farklı harfe basma gibi küçük yanlışlıklar bu hatayı tetikler. </a:t>
            </a:r>
          </a:p>
          <a:p>
            <a:endParaRPr lang="tr-TR" dirty="0"/>
          </a:p>
        </p:txBody>
      </p:sp>
    </p:spTree>
    <p:extLst>
      <p:ext uri="{BB962C8B-B14F-4D97-AF65-F5344CB8AC3E}">
        <p14:creationId xmlns:p14="http://schemas.microsoft.com/office/powerpoint/2010/main" val="3572746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1CCEB4-7E30-955E-5A9A-50F4B6C0B77D}"/>
              </a:ext>
            </a:extLst>
          </p:cNvPr>
          <p:cNvSpPr>
            <a:spLocks noGrp="1"/>
          </p:cNvSpPr>
          <p:nvPr>
            <p:ph type="title"/>
          </p:nvPr>
        </p:nvSpPr>
        <p:spPr>
          <a:xfrm>
            <a:off x="540000" y="540000"/>
            <a:ext cx="11101135" cy="1238000"/>
          </a:xfrm>
        </p:spPr>
        <p:txBody>
          <a:bodyPr/>
          <a:lstStyle/>
          <a:p>
            <a:r>
              <a:rPr lang="tr-TR" dirty="0"/>
              <a:t>Senkron / Asenkron nedir?</a:t>
            </a:r>
          </a:p>
        </p:txBody>
      </p:sp>
      <p:sp>
        <p:nvSpPr>
          <p:cNvPr id="6" name="Metin kutusu 5">
            <a:extLst>
              <a:ext uri="{FF2B5EF4-FFF2-40B4-BE49-F238E27FC236}">
                <a16:creationId xmlns:a16="http://schemas.microsoft.com/office/drawing/2014/main" id="{4ED08A10-9AD0-FBF2-F925-8A333EEF9252}"/>
              </a:ext>
            </a:extLst>
          </p:cNvPr>
          <p:cNvSpPr txBox="1"/>
          <p:nvPr/>
        </p:nvSpPr>
        <p:spPr>
          <a:xfrm>
            <a:off x="745589" y="1617782"/>
            <a:ext cx="9537894" cy="923330"/>
          </a:xfrm>
          <a:prstGeom prst="rect">
            <a:avLst/>
          </a:prstGeom>
          <a:noFill/>
        </p:spPr>
        <p:txBody>
          <a:bodyPr wrap="square" rtlCol="0">
            <a:spAutoFit/>
          </a:bodyPr>
          <a:lstStyle/>
          <a:p>
            <a:r>
              <a:rPr lang="tr-TR" dirty="0">
                <a:latin typeface="+mj-lt"/>
              </a:rPr>
              <a:t>Tanım 1: Senkron dediğimiz kavram şudur: Kodlar yukarıdan aşağıya doğru sırayla işlenir ve bir satırdaki işlem bitmeden diğer satıra geçilmez. Asenkron yapıda ise uzun zaman alan veya farklı görevdeki işlemler aynı anda gerçekleştirilir.</a:t>
            </a:r>
          </a:p>
        </p:txBody>
      </p:sp>
      <p:sp>
        <p:nvSpPr>
          <p:cNvPr id="7" name="Metin kutusu 6">
            <a:extLst>
              <a:ext uri="{FF2B5EF4-FFF2-40B4-BE49-F238E27FC236}">
                <a16:creationId xmlns:a16="http://schemas.microsoft.com/office/drawing/2014/main" id="{1967FBBF-9BF8-B6D0-E3C4-70F41E59C258}"/>
              </a:ext>
            </a:extLst>
          </p:cNvPr>
          <p:cNvSpPr txBox="1"/>
          <p:nvPr/>
        </p:nvSpPr>
        <p:spPr>
          <a:xfrm>
            <a:off x="745588" y="2700998"/>
            <a:ext cx="9425354" cy="3693319"/>
          </a:xfrm>
          <a:prstGeom prst="rect">
            <a:avLst/>
          </a:prstGeom>
          <a:noFill/>
        </p:spPr>
        <p:txBody>
          <a:bodyPr wrap="square" rtlCol="0">
            <a:spAutoFit/>
          </a:bodyPr>
          <a:lstStyle/>
          <a:p>
            <a:r>
              <a:rPr lang="tr-TR" dirty="0">
                <a:latin typeface="+mj-lt"/>
              </a:rPr>
              <a:t>Tanım 2: Programlama dilleri komutları yukarıdan aşağıya doğru satır satır işleme alır.</a:t>
            </a:r>
          </a:p>
          <a:p>
            <a:r>
              <a:rPr lang="tr-TR" dirty="0">
                <a:latin typeface="+mj-lt"/>
              </a:rPr>
              <a:t>Bu işleme senkron programlama veya eşzamanlı programlama denir.</a:t>
            </a:r>
          </a:p>
          <a:p>
            <a:r>
              <a:rPr lang="tr-TR" dirty="0">
                <a:latin typeface="+mj-lt"/>
              </a:rPr>
              <a:t>Senkron programlamada komutlar belirli bir süre sonunda bir sonuç üretir.</a:t>
            </a:r>
          </a:p>
          <a:p>
            <a:r>
              <a:rPr lang="tr-TR" dirty="0">
                <a:latin typeface="+mj-lt"/>
              </a:rPr>
              <a:t>Ancak her bir komut satırının çalışma süresi aynı değildir.</a:t>
            </a:r>
          </a:p>
          <a:p>
            <a:r>
              <a:rPr lang="tr-TR" dirty="0">
                <a:latin typeface="+mj-lt"/>
              </a:rPr>
              <a:t>Bazı komutlar daha uzun çalışma süresine ihtiyaç duyar.</a:t>
            </a:r>
          </a:p>
          <a:p>
            <a:r>
              <a:rPr lang="tr-TR" dirty="0">
                <a:latin typeface="+mj-lt"/>
              </a:rPr>
              <a:t>Uzun çalışma süresine ihtiyaç duyan komutlar sıradaki komutları beklemeye alarak kodun çalışma süresini uzatır.</a:t>
            </a:r>
          </a:p>
          <a:p>
            <a:r>
              <a:rPr lang="tr-TR" dirty="0">
                <a:latin typeface="+mj-lt"/>
              </a:rPr>
              <a:t>Asenkron programlama veya eş zamansız programlamada komutlar parçalara ayrılarak işlem yapılır.</a:t>
            </a:r>
          </a:p>
          <a:p>
            <a:r>
              <a:rPr lang="tr-TR" dirty="0">
                <a:latin typeface="+mj-lt"/>
              </a:rPr>
              <a:t>Yazılan komutlar işlem süresine göre sıraya alınır ve kısa sürede biten komut çalışır.</a:t>
            </a:r>
          </a:p>
          <a:p>
            <a:r>
              <a:rPr lang="tr-TR" dirty="0">
                <a:latin typeface="+mj-lt"/>
              </a:rPr>
              <a:t>Daha sonra diğer komutlar çalıştırılır.</a:t>
            </a:r>
          </a:p>
          <a:p>
            <a:br>
              <a:rPr lang="tr-TR" dirty="0"/>
            </a:br>
            <a:endParaRPr lang="tr-TR" dirty="0"/>
          </a:p>
        </p:txBody>
      </p:sp>
    </p:spTree>
    <p:extLst>
      <p:ext uri="{BB962C8B-B14F-4D97-AF65-F5344CB8AC3E}">
        <p14:creationId xmlns:p14="http://schemas.microsoft.com/office/powerpoint/2010/main" val="2847155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51BCE8-99CA-D666-B403-117F722A3CB8}"/>
              </a:ext>
            </a:extLst>
          </p:cNvPr>
          <p:cNvSpPr>
            <a:spLocks noGrp="1"/>
          </p:cNvSpPr>
          <p:nvPr>
            <p:ph type="title"/>
          </p:nvPr>
        </p:nvSpPr>
        <p:spPr/>
        <p:txBody>
          <a:bodyPr/>
          <a:lstStyle/>
          <a:p>
            <a:r>
              <a:rPr lang="tr-TR" dirty="0"/>
              <a:t>HTTP yapısı nedir ne için kullanılır? </a:t>
            </a:r>
          </a:p>
        </p:txBody>
      </p:sp>
      <p:sp>
        <p:nvSpPr>
          <p:cNvPr id="3" name="İçerik Yer Tutucusu 2">
            <a:extLst>
              <a:ext uri="{FF2B5EF4-FFF2-40B4-BE49-F238E27FC236}">
                <a16:creationId xmlns:a16="http://schemas.microsoft.com/office/drawing/2014/main" id="{B95426A8-BBCA-AD00-9ECE-83D6B2F58481}"/>
              </a:ext>
            </a:extLst>
          </p:cNvPr>
          <p:cNvSpPr>
            <a:spLocks noGrp="1"/>
          </p:cNvSpPr>
          <p:nvPr>
            <p:ph idx="1"/>
          </p:nvPr>
        </p:nvSpPr>
        <p:spPr/>
        <p:txBody>
          <a:bodyPr/>
          <a:lstStyle/>
          <a:p>
            <a:r>
              <a:rPr lang="tr-TR" dirty="0"/>
              <a:t>HTTP protokolü erişim sağlanan cihaz ve server arasındaki bilgi alışverişinin sağlanmasına ile ilgili kurallar ve yöntemleri düzenleyen bir protokoldür. Bir başka deyişle, HTTP, kullanıcının bilgisayarı ve sunucu(server) arasındaki veri alışverişinin kurallarını belirler. Bu protokolü kullanmak için tarayıcı kullanılır. Google </a:t>
            </a:r>
            <a:r>
              <a:rPr lang="tr-TR" dirty="0" err="1"/>
              <a:t>Chrome</a:t>
            </a:r>
            <a:r>
              <a:rPr lang="tr-TR" dirty="0"/>
              <a:t>, </a:t>
            </a:r>
            <a:r>
              <a:rPr lang="tr-TR" dirty="0" err="1"/>
              <a:t>Mozilla</a:t>
            </a:r>
            <a:r>
              <a:rPr lang="tr-TR" dirty="0"/>
              <a:t> </a:t>
            </a:r>
            <a:r>
              <a:rPr lang="tr-TR" dirty="0" err="1"/>
              <a:t>Firefox</a:t>
            </a:r>
            <a:r>
              <a:rPr lang="tr-TR" dirty="0"/>
              <a:t>, Internet Explorer bu web tarayıcılarından bazılarıdır. Bu tarayıcılar yardımı ile herhangi bir internet sitesine girmek için adres çubuğuna sitenin adresini yazdığınız vakit HTTP ile sunucuya bir istek gönderilir ve sunucu bu isteğe cevap verdiği vakit internet sitesinin verileri size gelir. Yani internet sitesine girmiş olursunuz.</a:t>
            </a:r>
          </a:p>
          <a:p>
            <a:endParaRPr lang="tr-TR" dirty="0"/>
          </a:p>
        </p:txBody>
      </p:sp>
    </p:spTree>
    <p:extLst>
      <p:ext uri="{BB962C8B-B14F-4D97-AF65-F5344CB8AC3E}">
        <p14:creationId xmlns:p14="http://schemas.microsoft.com/office/powerpoint/2010/main" val="748396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796925-D632-ABC5-3C6E-0421A243B0B5}"/>
              </a:ext>
            </a:extLst>
          </p:cNvPr>
          <p:cNvSpPr>
            <a:spLocks noGrp="1"/>
          </p:cNvSpPr>
          <p:nvPr>
            <p:ph type="title"/>
          </p:nvPr>
        </p:nvSpPr>
        <p:spPr/>
        <p:txBody>
          <a:bodyPr/>
          <a:lstStyle/>
          <a:p>
            <a:r>
              <a:rPr lang="tr-TR" dirty="0" err="1"/>
              <a:t>Npm</a:t>
            </a:r>
            <a:r>
              <a:rPr lang="tr-TR" dirty="0"/>
              <a:t> / </a:t>
            </a:r>
            <a:r>
              <a:rPr lang="tr-TR" dirty="0" err="1"/>
              <a:t>Node.js</a:t>
            </a:r>
            <a:r>
              <a:rPr lang="tr-TR" dirty="0"/>
              <a:t> Nedir?</a:t>
            </a:r>
          </a:p>
        </p:txBody>
      </p:sp>
      <p:sp>
        <p:nvSpPr>
          <p:cNvPr id="3" name="İçerik Yer Tutucusu 2">
            <a:extLst>
              <a:ext uri="{FF2B5EF4-FFF2-40B4-BE49-F238E27FC236}">
                <a16:creationId xmlns:a16="http://schemas.microsoft.com/office/drawing/2014/main" id="{7A561A93-39A1-66D7-DCB4-4B42CCB4ECA3}"/>
              </a:ext>
            </a:extLst>
          </p:cNvPr>
          <p:cNvSpPr>
            <a:spLocks noGrp="1"/>
          </p:cNvSpPr>
          <p:nvPr>
            <p:ph idx="1"/>
          </p:nvPr>
        </p:nvSpPr>
        <p:spPr/>
        <p:txBody>
          <a:bodyPr/>
          <a:lstStyle/>
          <a:p>
            <a:r>
              <a:rPr lang="tr-TR" dirty="0" err="1"/>
              <a:t>Node.js</a:t>
            </a:r>
            <a:r>
              <a:rPr lang="tr-TR" dirty="0"/>
              <a:t>, </a:t>
            </a:r>
            <a:r>
              <a:rPr lang="tr-TR" dirty="0" err="1"/>
              <a:t>Javascript</a:t>
            </a:r>
            <a:r>
              <a:rPr lang="tr-TR" dirty="0"/>
              <a:t> ile server </a:t>
            </a:r>
            <a:r>
              <a:rPr lang="tr-TR" dirty="0" err="1"/>
              <a:t>side</a:t>
            </a:r>
            <a:r>
              <a:rPr lang="tr-TR" dirty="0"/>
              <a:t> uygulamalar yazabileceğimiz, </a:t>
            </a:r>
            <a:r>
              <a:rPr lang="tr-TR" dirty="0" err="1"/>
              <a:t>Joyent</a:t>
            </a:r>
            <a:r>
              <a:rPr lang="tr-TR" dirty="0"/>
              <a:t> tarafından 2009 yılında geliştirilmeye başlanmış bir </a:t>
            </a:r>
            <a:r>
              <a:rPr lang="tr-TR" dirty="0" err="1"/>
              <a:t>Javascript</a:t>
            </a:r>
            <a:r>
              <a:rPr lang="tr-TR" dirty="0"/>
              <a:t> Runtime platformudur. V8 denilen </a:t>
            </a:r>
            <a:r>
              <a:rPr lang="tr-TR" dirty="0" err="1"/>
              <a:t>javascript</a:t>
            </a:r>
            <a:r>
              <a:rPr lang="tr-TR" dirty="0"/>
              <a:t> motoru üzerinde çalışır. V8 Google tarafından geliştirilen, </a:t>
            </a:r>
            <a:r>
              <a:rPr lang="tr-TR" dirty="0" err="1"/>
              <a:t>Chrome</a:t>
            </a:r>
            <a:r>
              <a:rPr lang="tr-TR" dirty="0"/>
              <a:t> web browserlarının da üzerinde çalıştığı C, C++ ve </a:t>
            </a:r>
            <a:r>
              <a:rPr lang="tr-TR" dirty="0" err="1"/>
              <a:t>javascript</a:t>
            </a:r>
            <a:r>
              <a:rPr lang="tr-TR" dirty="0"/>
              <a:t> dilleri ile kodlanan bir enginedir. Tek amacı </a:t>
            </a:r>
            <a:r>
              <a:rPr lang="tr-TR" dirty="0" err="1"/>
              <a:t>javascript</a:t>
            </a:r>
            <a:r>
              <a:rPr lang="tr-TR" dirty="0"/>
              <a:t> kodunu makine koduna çevirmektir.</a:t>
            </a:r>
          </a:p>
          <a:p>
            <a:r>
              <a:rPr lang="tr-TR" dirty="0" err="1"/>
              <a:t>Npm</a:t>
            </a:r>
            <a:r>
              <a:rPr lang="tr-TR" dirty="0"/>
              <a:t>, </a:t>
            </a:r>
            <a:r>
              <a:rPr lang="tr-TR" dirty="0" err="1"/>
              <a:t>Node.js</a:t>
            </a:r>
            <a:r>
              <a:rPr lang="tr-TR" dirty="0"/>
              <a:t> projelerinde kullanılmak üzere içerisinde bir çok modül barındıran bir depo gibi düşünebiliriz. Bu modüller </a:t>
            </a:r>
            <a:r>
              <a:rPr lang="tr-TR" dirty="0" err="1"/>
              <a:t>open-source</a:t>
            </a:r>
            <a:r>
              <a:rPr lang="tr-TR" dirty="0"/>
              <a:t> geliştiricileri tarafından yazılarak </a:t>
            </a:r>
            <a:r>
              <a:rPr lang="tr-TR" dirty="0">
                <a:hlinkClick r:id="rId2"/>
              </a:rPr>
              <a:t>npmjs.com</a:t>
            </a:r>
            <a:r>
              <a:rPr lang="tr-TR" dirty="0"/>
              <a:t> üzerine yüklenmektedir. </a:t>
            </a:r>
            <a:r>
              <a:rPr lang="tr-TR" dirty="0" err="1"/>
              <a:t>Npm</a:t>
            </a:r>
            <a:r>
              <a:rPr lang="tr-TR" dirty="0"/>
              <a:t> aynı zamanda </a:t>
            </a:r>
            <a:r>
              <a:rPr lang="tr-TR" dirty="0" err="1"/>
              <a:t>Node.js</a:t>
            </a:r>
            <a:r>
              <a:rPr lang="tr-TR" dirty="0"/>
              <a:t> ile beraber gelen bir konsol uygulamasıdır. Uygulama geliştirme süreçlerinizi hızlandırmak, ek </a:t>
            </a:r>
            <a:r>
              <a:rPr lang="tr-TR" dirty="0" err="1"/>
              <a:t>fonksiyonaliteler</a:t>
            </a:r>
            <a:r>
              <a:rPr lang="tr-TR" dirty="0"/>
              <a:t> eklemek için ihtiyaç duyduğunuz paketleri </a:t>
            </a:r>
            <a:r>
              <a:rPr lang="tr-TR" dirty="0" err="1"/>
              <a:t>npm</a:t>
            </a:r>
            <a:r>
              <a:rPr lang="tr-TR" dirty="0"/>
              <a:t> aracılığı ile projelerinize ekleyebilirsiniz.</a:t>
            </a:r>
          </a:p>
          <a:p>
            <a:endParaRPr lang="tr-TR" dirty="0"/>
          </a:p>
        </p:txBody>
      </p:sp>
    </p:spTree>
    <p:extLst>
      <p:ext uri="{BB962C8B-B14F-4D97-AF65-F5344CB8AC3E}">
        <p14:creationId xmlns:p14="http://schemas.microsoft.com/office/powerpoint/2010/main" val="347834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15F88E-1D0D-2EFF-7EC0-D6EFA85B3A03}"/>
              </a:ext>
            </a:extLst>
          </p:cNvPr>
          <p:cNvSpPr>
            <a:spLocks noGrp="1"/>
          </p:cNvSpPr>
          <p:nvPr>
            <p:ph type="title"/>
          </p:nvPr>
        </p:nvSpPr>
        <p:spPr/>
        <p:txBody>
          <a:bodyPr/>
          <a:lstStyle/>
          <a:p>
            <a:r>
              <a:rPr lang="tr-TR" dirty="0"/>
              <a:t>Neden Java 8 kullanılıyor?</a:t>
            </a:r>
          </a:p>
        </p:txBody>
      </p:sp>
      <p:sp>
        <p:nvSpPr>
          <p:cNvPr id="3" name="İçerik Yer Tutucusu 2">
            <a:extLst>
              <a:ext uri="{FF2B5EF4-FFF2-40B4-BE49-F238E27FC236}">
                <a16:creationId xmlns:a16="http://schemas.microsoft.com/office/drawing/2014/main" id="{54DC724F-4899-EF49-7B2B-2606804F7380}"/>
              </a:ext>
            </a:extLst>
          </p:cNvPr>
          <p:cNvSpPr>
            <a:spLocks noGrp="1"/>
          </p:cNvSpPr>
          <p:nvPr>
            <p:ph idx="1"/>
          </p:nvPr>
        </p:nvSpPr>
        <p:spPr/>
        <p:txBody>
          <a:bodyPr/>
          <a:lstStyle/>
          <a:p>
            <a:r>
              <a:rPr lang="tr-TR" dirty="0"/>
              <a:t>Java SE 8'in öne çıkan özelliği, </a:t>
            </a:r>
            <a:r>
              <a:rPr lang="tr-TR" dirty="0" err="1"/>
              <a:t>Lambda</a:t>
            </a:r>
            <a:r>
              <a:rPr lang="tr-TR" dirty="0"/>
              <a:t> ifadelerinin uygulanması ve Java programlama dili ve platformunu destekleyen yönleridir. Bu yeni API, geliştiricilerin tarih ve saati daha doğal, net ve anlaşılması kolay şekilde ele almasına izin vermektedir.</a:t>
            </a:r>
          </a:p>
          <a:p>
            <a:endParaRPr lang="tr-TR" dirty="0"/>
          </a:p>
        </p:txBody>
      </p:sp>
    </p:spTree>
    <p:extLst>
      <p:ext uri="{BB962C8B-B14F-4D97-AF65-F5344CB8AC3E}">
        <p14:creationId xmlns:p14="http://schemas.microsoft.com/office/powerpoint/2010/main" val="144485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39974E-4ACB-DCE0-0944-1C8A836D1F4E}"/>
              </a:ext>
            </a:extLst>
          </p:cNvPr>
          <p:cNvSpPr>
            <a:spLocks noGrp="1"/>
          </p:cNvSpPr>
          <p:nvPr>
            <p:ph type="title"/>
          </p:nvPr>
        </p:nvSpPr>
        <p:spPr>
          <a:xfrm>
            <a:off x="540000" y="540000"/>
            <a:ext cx="11101135" cy="1352968"/>
          </a:xfrm>
        </p:spPr>
        <p:txBody>
          <a:bodyPr>
            <a:normAutofit fontScale="90000"/>
          </a:bodyPr>
          <a:lstStyle/>
          <a:p>
            <a:r>
              <a:rPr lang="tr-TR" dirty="0" err="1">
                <a:cs typeface="Al Nile" pitchFamily="2" charset="-78"/>
              </a:rPr>
              <a:t>Visibility</a:t>
            </a:r>
            <a:r>
              <a:rPr lang="tr-TR" dirty="0">
                <a:cs typeface="Al Nile" pitchFamily="2" charset="-78"/>
              </a:rPr>
              <a:t>: </a:t>
            </a:r>
            <a:r>
              <a:rPr lang="tr-TR" dirty="0" err="1">
                <a:cs typeface="Al Nile" pitchFamily="2" charset="-78"/>
              </a:rPr>
              <a:t>hidden</a:t>
            </a:r>
            <a:r>
              <a:rPr lang="tr-TR" dirty="0">
                <a:cs typeface="Al Nile" pitchFamily="2" charset="-78"/>
              </a:rPr>
              <a:t> ve </a:t>
            </a:r>
            <a:r>
              <a:rPr lang="tr-TR" dirty="0" err="1">
                <a:cs typeface="Al Nile" pitchFamily="2" charset="-78"/>
              </a:rPr>
              <a:t>display</a:t>
            </a:r>
            <a:r>
              <a:rPr lang="tr-TR" dirty="0">
                <a:cs typeface="Al Nile" pitchFamily="2" charset="-78"/>
              </a:rPr>
              <a:t>: </a:t>
            </a:r>
            <a:r>
              <a:rPr lang="tr-TR" dirty="0" err="1">
                <a:cs typeface="Al Nile" pitchFamily="2" charset="-78"/>
              </a:rPr>
              <a:t>none</a:t>
            </a:r>
            <a:r>
              <a:rPr lang="tr-TR" dirty="0">
                <a:cs typeface="Al Nile" pitchFamily="2" charset="-78"/>
              </a:rPr>
              <a:t> arasındaki fark nedir?</a:t>
            </a:r>
            <a:br>
              <a:rPr lang="tr-TR" b="1" dirty="0">
                <a:latin typeface="Al Nile" pitchFamily="2" charset="-78"/>
                <a:cs typeface="Al Nile" pitchFamily="2" charset="-78"/>
              </a:rPr>
            </a:br>
            <a:endParaRPr lang="tr-TR" dirty="0"/>
          </a:p>
        </p:txBody>
      </p:sp>
      <p:sp>
        <p:nvSpPr>
          <p:cNvPr id="3" name="İçerik Yer Tutucusu 2">
            <a:extLst>
              <a:ext uri="{FF2B5EF4-FFF2-40B4-BE49-F238E27FC236}">
                <a16:creationId xmlns:a16="http://schemas.microsoft.com/office/drawing/2014/main" id="{0EAF09BE-54E4-A44B-A78A-1A290AEE7E60}"/>
              </a:ext>
            </a:extLst>
          </p:cNvPr>
          <p:cNvSpPr>
            <a:spLocks noGrp="1"/>
          </p:cNvSpPr>
          <p:nvPr>
            <p:ph idx="1"/>
          </p:nvPr>
        </p:nvSpPr>
        <p:spPr>
          <a:xfrm>
            <a:off x="540000" y="2146630"/>
            <a:ext cx="11101135" cy="900113"/>
          </a:xfrm>
        </p:spPr>
        <p:txBody>
          <a:bodyPr/>
          <a:lstStyle/>
          <a:p>
            <a:r>
              <a:rPr lang="tr-TR" b="1" dirty="0" err="1">
                <a:latin typeface="+mj-lt"/>
              </a:rPr>
              <a:t>Display</a:t>
            </a:r>
            <a:r>
              <a:rPr lang="tr-TR" b="1" dirty="0">
                <a:latin typeface="+mj-lt"/>
              </a:rPr>
              <a:t> : </a:t>
            </a:r>
            <a:r>
              <a:rPr lang="tr-TR" b="1" dirty="0" err="1">
                <a:latin typeface="+mj-lt"/>
              </a:rPr>
              <a:t>none</a:t>
            </a:r>
            <a:r>
              <a:rPr lang="tr-TR" b="1" dirty="0">
                <a:latin typeface="+mj-lt"/>
              </a:rPr>
              <a:t> </a:t>
            </a:r>
            <a:r>
              <a:rPr lang="tr-TR" dirty="0">
                <a:latin typeface="+mj-lt"/>
              </a:rPr>
              <a:t>; Elementi ve sayfada kapladığı boşluğu yok eder. Sayfa derlenirken element yokmuş gibi davranılır.</a:t>
            </a:r>
          </a:p>
          <a:p>
            <a:endParaRPr lang="tr-TR" dirty="0"/>
          </a:p>
        </p:txBody>
      </p:sp>
      <p:sp>
        <p:nvSpPr>
          <p:cNvPr id="4" name="Metin kutusu 3">
            <a:extLst>
              <a:ext uri="{FF2B5EF4-FFF2-40B4-BE49-F238E27FC236}">
                <a16:creationId xmlns:a16="http://schemas.microsoft.com/office/drawing/2014/main" id="{A78FAF63-58FD-205E-55B2-4BC03460CDD0}"/>
              </a:ext>
            </a:extLst>
          </p:cNvPr>
          <p:cNvSpPr txBox="1"/>
          <p:nvPr/>
        </p:nvSpPr>
        <p:spPr>
          <a:xfrm>
            <a:off x="802105" y="4167096"/>
            <a:ext cx="6866021" cy="1200329"/>
          </a:xfrm>
          <a:prstGeom prst="rect">
            <a:avLst/>
          </a:prstGeom>
          <a:noFill/>
        </p:spPr>
        <p:txBody>
          <a:bodyPr wrap="square" rtlCol="0">
            <a:spAutoFit/>
          </a:bodyPr>
          <a:lstStyle/>
          <a:p>
            <a:r>
              <a:rPr lang="tr-TR" b="1" dirty="0" err="1">
                <a:latin typeface="+mj-lt"/>
              </a:rPr>
              <a:t>Visibility</a:t>
            </a:r>
            <a:r>
              <a:rPr lang="tr-TR" b="1" dirty="0">
                <a:latin typeface="+mj-lt"/>
              </a:rPr>
              <a:t> : </a:t>
            </a:r>
            <a:r>
              <a:rPr lang="tr-TR" b="1" dirty="0" err="1">
                <a:latin typeface="+mj-lt"/>
              </a:rPr>
              <a:t>hidden</a:t>
            </a:r>
            <a:r>
              <a:rPr lang="tr-TR" b="1" dirty="0">
                <a:latin typeface="+mj-lt"/>
              </a:rPr>
              <a:t> </a:t>
            </a:r>
            <a:r>
              <a:rPr lang="tr-TR" dirty="0">
                <a:latin typeface="+mj-lt"/>
              </a:rPr>
              <a:t>; Elementi gizler, sayfada kapladığı boşluk kalır. Sayfa derlenirken element varmış gibi davranılır ancak element gösterilmez. </a:t>
            </a:r>
          </a:p>
          <a:p>
            <a:endParaRPr lang="tr-TR" dirty="0"/>
          </a:p>
        </p:txBody>
      </p:sp>
      <p:pic>
        <p:nvPicPr>
          <p:cNvPr id="5" name="Picture 4">
            <a:extLst>
              <a:ext uri="{FF2B5EF4-FFF2-40B4-BE49-F238E27FC236}">
                <a16:creationId xmlns:a16="http://schemas.microsoft.com/office/drawing/2014/main" id="{98CDFFCC-16BD-C834-1E04-847A559DF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105" y="2895273"/>
            <a:ext cx="5600700" cy="11049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97D1D122-F984-A82E-99D7-B53A384E7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105" y="5120525"/>
            <a:ext cx="5600700" cy="1539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488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7A9298-71BA-5E32-6217-F1A9FDA883A7}"/>
              </a:ext>
            </a:extLst>
          </p:cNvPr>
          <p:cNvSpPr>
            <a:spLocks noGrp="1"/>
          </p:cNvSpPr>
          <p:nvPr>
            <p:ph type="title"/>
          </p:nvPr>
        </p:nvSpPr>
        <p:spPr/>
        <p:txBody>
          <a:bodyPr>
            <a:normAutofit fontScale="90000"/>
          </a:bodyPr>
          <a:lstStyle/>
          <a:p>
            <a:r>
              <a:rPr lang="tr-TR" dirty="0" err="1"/>
              <a:t>Pseudo</a:t>
            </a:r>
            <a:r>
              <a:rPr lang="tr-TR" dirty="0"/>
              <a:t> </a:t>
            </a:r>
            <a:r>
              <a:rPr lang="tr-TR" dirty="0" err="1"/>
              <a:t>class</a:t>
            </a:r>
            <a:r>
              <a:rPr lang="tr-TR" dirty="0"/>
              <a:t> ile </a:t>
            </a:r>
            <a:r>
              <a:rPr lang="tr-TR" dirty="0" err="1"/>
              <a:t>pseudo</a:t>
            </a:r>
            <a:r>
              <a:rPr lang="tr-TR" dirty="0"/>
              <a:t> element nedir?</a:t>
            </a:r>
            <a:br>
              <a:rPr lang="tr-TR" dirty="0"/>
            </a:br>
            <a:br>
              <a:rPr lang="tr-TR" dirty="0"/>
            </a:br>
            <a:br>
              <a:rPr lang="tr-TR" dirty="0"/>
            </a:br>
            <a:endParaRPr lang="tr-TR" dirty="0"/>
          </a:p>
        </p:txBody>
      </p:sp>
      <p:sp>
        <p:nvSpPr>
          <p:cNvPr id="3" name="İçerik Yer Tutucusu 2">
            <a:extLst>
              <a:ext uri="{FF2B5EF4-FFF2-40B4-BE49-F238E27FC236}">
                <a16:creationId xmlns:a16="http://schemas.microsoft.com/office/drawing/2014/main" id="{0BD49557-B654-76B8-8E42-5595508BEAE0}"/>
              </a:ext>
            </a:extLst>
          </p:cNvPr>
          <p:cNvSpPr>
            <a:spLocks noGrp="1"/>
          </p:cNvSpPr>
          <p:nvPr>
            <p:ph idx="1"/>
          </p:nvPr>
        </p:nvSpPr>
        <p:spPr/>
        <p:txBody>
          <a:bodyPr/>
          <a:lstStyle/>
          <a:p>
            <a:r>
              <a:rPr lang="tr-TR" dirty="0"/>
              <a:t>CSS </a:t>
            </a:r>
            <a:r>
              <a:rPr lang="tr-TR" b="1" dirty="0" err="1"/>
              <a:t>pseudo-class</a:t>
            </a:r>
            <a:r>
              <a:rPr lang="tr-TR" dirty="0"/>
              <a:t> ve </a:t>
            </a:r>
            <a:r>
              <a:rPr lang="tr-TR" b="1"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b="1" dirty="0" err="1"/>
              <a:t>pseudo</a:t>
            </a:r>
            <a:r>
              <a:rPr lang="tr-TR" dirty="0"/>
              <a:t> </a:t>
            </a:r>
            <a:r>
              <a:rPr lang="tr-TR" b="1" dirty="0"/>
              <a:t>sınıfı</a:t>
            </a:r>
            <a:r>
              <a:rPr lang="tr-TR" dirty="0"/>
              <a:t> bir elementi farklı sınıflara böler. </a:t>
            </a:r>
            <a:r>
              <a:rPr lang="tr-TR" b="1" dirty="0" err="1"/>
              <a:t>pseudo</a:t>
            </a:r>
            <a:r>
              <a:rPr lang="tr-TR" dirty="0"/>
              <a:t> </a:t>
            </a:r>
            <a:r>
              <a:rPr lang="tr-TR" b="1" dirty="0"/>
              <a:t>elementi</a:t>
            </a:r>
            <a:r>
              <a:rPr lang="tr-TR" dirty="0"/>
              <a:t> ise bir elementi alt kısımlara bölmektedir.</a:t>
            </a:r>
          </a:p>
          <a:p>
            <a:endParaRPr lang="tr-TR" dirty="0"/>
          </a:p>
        </p:txBody>
      </p:sp>
    </p:spTree>
    <p:extLst>
      <p:ext uri="{BB962C8B-B14F-4D97-AF65-F5344CB8AC3E}">
        <p14:creationId xmlns:p14="http://schemas.microsoft.com/office/powerpoint/2010/main" val="733389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E1BCA6-6730-9A06-EB02-F5707388E6E0}"/>
              </a:ext>
            </a:extLst>
          </p:cNvPr>
          <p:cNvSpPr>
            <a:spLocks noGrp="1"/>
          </p:cNvSpPr>
          <p:nvPr>
            <p:ph type="title"/>
          </p:nvPr>
        </p:nvSpPr>
        <p:spPr/>
        <p:txBody>
          <a:bodyPr/>
          <a:lstStyle/>
          <a:p>
            <a:r>
              <a:rPr lang="tr-TR" dirty="0"/>
              <a:t>DİV,P/P/&gt;/+/~ FARKLARI</a:t>
            </a:r>
          </a:p>
        </p:txBody>
      </p:sp>
      <p:graphicFrame>
        <p:nvGraphicFramePr>
          <p:cNvPr id="4" name="Tablo 3">
            <a:extLst>
              <a:ext uri="{FF2B5EF4-FFF2-40B4-BE49-F238E27FC236}">
                <a16:creationId xmlns:a16="http://schemas.microsoft.com/office/drawing/2014/main" id="{2DB911F6-C357-7691-535E-B44AB96532A8}"/>
              </a:ext>
            </a:extLst>
          </p:cNvPr>
          <p:cNvGraphicFramePr>
            <a:graphicFrameLocks noGrp="1"/>
          </p:cNvGraphicFramePr>
          <p:nvPr>
            <p:extLst>
              <p:ext uri="{D42A27DB-BD31-4B8C-83A1-F6EECF244321}">
                <p14:modId xmlns:p14="http://schemas.microsoft.com/office/powerpoint/2010/main" val="4023582899"/>
              </p:ext>
            </p:extLst>
          </p:nvPr>
        </p:nvGraphicFramePr>
        <p:xfrm>
          <a:off x="550865" y="1648460"/>
          <a:ext cx="7000798" cy="701040"/>
        </p:xfrm>
        <a:graphic>
          <a:graphicData uri="http://schemas.openxmlformats.org/drawingml/2006/table">
            <a:tbl>
              <a:tblPr/>
              <a:tblGrid>
                <a:gridCol w="3500399">
                  <a:extLst>
                    <a:ext uri="{9D8B030D-6E8A-4147-A177-3AD203B41FA5}">
                      <a16:colId xmlns:a16="http://schemas.microsoft.com/office/drawing/2014/main" val="595280107"/>
                    </a:ext>
                  </a:extLst>
                </a:gridCol>
                <a:gridCol w="3500399">
                  <a:extLst>
                    <a:ext uri="{9D8B030D-6E8A-4147-A177-3AD203B41FA5}">
                      <a16:colId xmlns:a16="http://schemas.microsoft.com/office/drawing/2014/main" val="256651778"/>
                    </a:ext>
                  </a:extLst>
                </a:gridCol>
              </a:tblGrid>
              <a:tr h="0">
                <a:tc>
                  <a:txBody>
                    <a:bodyPr/>
                    <a:lstStyle/>
                    <a:p>
                      <a:pPr algn="l" fontAlgn="t"/>
                      <a:r>
                        <a:rPr lang="tr-TR" dirty="0">
                          <a:solidFill>
                            <a:schemeClr val="bg1"/>
                          </a:solidFill>
                          <a:effectLst/>
                        </a:rPr>
                        <a:t>div, 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alpha val="53060"/>
                      </a:schemeClr>
                    </a:solidFill>
                  </a:tcPr>
                </a:tc>
                <a:tc>
                  <a:txBody>
                    <a:bodyPr/>
                    <a:lstStyle/>
                    <a:p>
                      <a:pPr algn="l" fontAlgn="t"/>
                      <a:r>
                        <a:rPr lang="tr-TR" dirty="0" err="1">
                          <a:solidFill>
                            <a:schemeClr val="bg1"/>
                          </a:solidFill>
                          <a:effectLst/>
                        </a:rPr>
                        <a:t>Selects</a:t>
                      </a:r>
                      <a:r>
                        <a:rPr lang="tr-TR" dirty="0">
                          <a:solidFill>
                            <a:schemeClr val="bg1"/>
                          </a:solidFill>
                          <a:effectLst/>
                        </a:rPr>
                        <a:t> </a:t>
                      </a:r>
                      <a:r>
                        <a:rPr lang="tr-TR" dirty="0" err="1">
                          <a:solidFill>
                            <a:schemeClr val="bg1"/>
                          </a:solidFill>
                          <a:effectLst/>
                        </a:rPr>
                        <a:t>all</a:t>
                      </a:r>
                      <a:r>
                        <a:rPr lang="tr-TR" dirty="0">
                          <a:solidFill>
                            <a:schemeClr val="bg1"/>
                          </a:solidFill>
                          <a:effectLst/>
                        </a:rPr>
                        <a:t> &lt;div&gt; </a:t>
                      </a:r>
                      <a:r>
                        <a:rPr lang="tr-TR" dirty="0" err="1">
                          <a:solidFill>
                            <a:schemeClr val="bg1"/>
                          </a:solidFill>
                          <a:effectLst/>
                        </a:rPr>
                        <a:t>elements</a:t>
                      </a:r>
                      <a:r>
                        <a:rPr lang="tr-TR" dirty="0">
                          <a:solidFill>
                            <a:schemeClr val="bg1"/>
                          </a:solidFill>
                          <a:effectLst/>
                        </a:rPr>
                        <a:t> </a:t>
                      </a:r>
                      <a:r>
                        <a:rPr lang="tr-TR" dirty="0" err="1">
                          <a:solidFill>
                            <a:schemeClr val="bg1"/>
                          </a:solidFill>
                          <a:effectLst/>
                        </a:rPr>
                        <a:t>and</a:t>
                      </a:r>
                      <a:r>
                        <a:rPr lang="tr-TR" dirty="0">
                          <a:solidFill>
                            <a:schemeClr val="bg1"/>
                          </a:solidFill>
                          <a:effectLst/>
                        </a:rPr>
                        <a:t> </a:t>
                      </a:r>
                      <a:r>
                        <a:rPr lang="tr-TR" dirty="0" err="1">
                          <a:solidFill>
                            <a:schemeClr val="bg1"/>
                          </a:solidFill>
                          <a:effectLst/>
                        </a:rPr>
                        <a:t>all</a:t>
                      </a:r>
                      <a:r>
                        <a:rPr lang="tr-TR" dirty="0">
                          <a:solidFill>
                            <a:schemeClr val="bg1"/>
                          </a:solidFill>
                          <a:effectLst/>
                        </a:rPr>
                        <a:t> &lt;p&gt; </a:t>
                      </a:r>
                      <a:r>
                        <a:rPr lang="tr-TR" dirty="0" err="1">
                          <a:solidFill>
                            <a:schemeClr val="bg1"/>
                          </a:solidFill>
                          <a:effectLst/>
                        </a:rPr>
                        <a:t>elements</a:t>
                      </a:r>
                      <a:endParaRPr lang="tr-TR" dirty="0">
                        <a:solidFill>
                          <a:schemeClr val="bg1"/>
                        </a:solidFill>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alpha val="59076"/>
                      </a:schemeClr>
                    </a:solidFill>
                  </a:tcPr>
                </a:tc>
                <a:extLst>
                  <a:ext uri="{0D108BD9-81ED-4DB2-BD59-A6C34878D82A}">
                    <a16:rowId xmlns:a16="http://schemas.microsoft.com/office/drawing/2014/main" val="2857360377"/>
                  </a:ext>
                </a:extLst>
              </a:tr>
            </a:tbl>
          </a:graphicData>
        </a:graphic>
      </p:graphicFrame>
      <p:graphicFrame>
        <p:nvGraphicFramePr>
          <p:cNvPr id="5" name="Tablo 4">
            <a:extLst>
              <a:ext uri="{FF2B5EF4-FFF2-40B4-BE49-F238E27FC236}">
                <a16:creationId xmlns:a16="http://schemas.microsoft.com/office/drawing/2014/main" id="{2CC543AC-5402-D152-81E0-111DA970F3A7}"/>
              </a:ext>
            </a:extLst>
          </p:cNvPr>
          <p:cNvGraphicFramePr>
            <a:graphicFrameLocks noGrp="1"/>
          </p:cNvGraphicFramePr>
          <p:nvPr>
            <p:extLst>
              <p:ext uri="{D42A27DB-BD31-4B8C-83A1-F6EECF244321}">
                <p14:modId xmlns:p14="http://schemas.microsoft.com/office/powerpoint/2010/main" val="1077997767"/>
              </p:ext>
            </p:extLst>
          </p:nvPr>
        </p:nvGraphicFramePr>
        <p:xfrm>
          <a:off x="540000" y="2727960"/>
          <a:ext cx="7000798" cy="701040"/>
        </p:xfrm>
        <a:graphic>
          <a:graphicData uri="http://schemas.openxmlformats.org/drawingml/2006/table">
            <a:tbl>
              <a:tblPr/>
              <a:tblGrid>
                <a:gridCol w="3500399">
                  <a:extLst>
                    <a:ext uri="{9D8B030D-6E8A-4147-A177-3AD203B41FA5}">
                      <a16:colId xmlns:a16="http://schemas.microsoft.com/office/drawing/2014/main" val="1950155012"/>
                    </a:ext>
                  </a:extLst>
                </a:gridCol>
                <a:gridCol w="3500399">
                  <a:extLst>
                    <a:ext uri="{9D8B030D-6E8A-4147-A177-3AD203B41FA5}">
                      <a16:colId xmlns:a16="http://schemas.microsoft.com/office/drawing/2014/main" val="3343410398"/>
                    </a:ext>
                  </a:extLst>
                </a:gridCol>
              </a:tblGrid>
              <a:tr h="0">
                <a:tc>
                  <a:txBody>
                    <a:bodyPr/>
                    <a:lstStyle/>
                    <a:p>
                      <a:pPr algn="l" fontAlgn="t"/>
                      <a:r>
                        <a:rPr lang="tr-TR" dirty="0">
                          <a:solidFill>
                            <a:schemeClr val="bg1"/>
                          </a:solidFill>
                          <a:effectLst/>
                        </a:rPr>
                        <a:t>div 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90000"/>
                      </a:schemeClr>
                    </a:solidFill>
                  </a:tcPr>
                </a:tc>
                <a:tc>
                  <a:txBody>
                    <a:bodyPr/>
                    <a:lstStyle/>
                    <a:p>
                      <a:pPr algn="l" fontAlgn="t"/>
                      <a:r>
                        <a:rPr lang="tr-TR" dirty="0" err="1">
                          <a:solidFill>
                            <a:schemeClr val="bg1"/>
                          </a:solidFill>
                          <a:effectLst/>
                        </a:rPr>
                        <a:t>Selects</a:t>
                      </a:r>
                      <a:r>
                        <a:rPr lang="tr-TR" dirty="0">
                          <a:solidFill>
                            <a:schemeClr val="bg1"/>
                          </a:solidFill>
                          <a:effectLst/>
                        </a:rPr>
                        <a:t> </a:t>
                      </a:r>
                      <a:r>
                        <a:rPr lang="tr-TR" dirty="0" err="1">
                          <a:solidFill>
                            <a:schemeClr val="bg1"/>
                          </a:solidFill>
                          <a:effectLst/>
                        </a:rPr>
                        <a:t>all</a:t>
                      </a:r>
                      <a:r>
                        <a:rPr lang="tr-TR" dirty="0">
                          <a:solidFill>
                            <a:schemeClr val="bg1"/>
                          </a:solidFill>
                          <a:effectLst/>
                        </a:rPr>
                        <a:t> &lt;p&gt; </a:t>
                      </a:r>
                      <a:r>
                        <a:rPr lang="tr-TR" dirty="0" err="1">
                          <a:solidFill>
                            <a:schemeClr val="bg1"/>
                          </a:solidFill>
                          <a:effectLst/>
                        </a:rPr>
                        <a:t>elements</a:t>
                      </a:r>
                      <a:r>
                        <a:rPr lang="tr-TR" dirty="0">
                          <a:solidFill>
                            <a:schemeClr val="bg1"/>
                          </a:solidFill>
                          <a:effectLst/>
                        </a:rPr>
                        <a:t> inside &lt;div&gt; </a:t>
                      </a:r>
                      <a:r>
                        <a:rPr lang="tr-TR" dirty="0" err="1">
                          <a:solidFill>
                            <a:schemeClr val="bg1"/>
                          </a:solidFill>
                          <a:effectLst/>
                        </a:rPr>
                        <a:t>elements</a:t>
                      </a:r>
                      <a:endParaRPr lang="tr-TR" dirty="0">
                        <a:solidFill>
                          <a:schemeClr val="bg1"/>
                        </a:solidFill>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318950935"/>
                  </a:ext>
                </a:extLst>
              </a:tr>
            </a:tbl>
          </a:graphicData>
        </a:graphic>
      </p:graphicFrame>
      <p:graphicFrame>
        <p:nvGraphicFramePr>
          <p:cNvPr id="6" name="Tablo 5">
            <a:extLst>
              <a:ext uri="{FF2B5EF4-FFF2-40B4-BE49-F238E27FC236}">
                <a16:creationId xmlns:a16="http://schemas.microsoft.com/office/drawing/2014/main" id="{E8D79A59-1AC7-A3B7-23EE-933DF2352DFE}"/>
              </a:ext>
            </a:extLst>
          </p:cNvPr>
          <p:cNvGraphicFramePr>
            <a:graphicFrameLocks noGrp="1"/>
          </p:cNvGraphicFramePr>
          <p:nvPr>
            <p:extLst>
              <p:ext uri="{D42A27DB-BD31-4B8C-83A1-F6EECF244321}">
                <p14:modId xmlns:p14="http://schemas.microsoft.com/office/powerpoint/2010/main" val="2148883607"/>
              </p:ext>
            </p:extLst>
          </p:nvPr>
        </p:nvGraphicFramePr>
        <p:xfrm>
          <a:off x="550865" y="3807461"/>
          <a:ext cx="7000798" cy="701040"/>
        </p:xfrm>
        <a:graphic>
          <a:graphicData uri="http://schemas.openxmlformats.org/drawingml/2006/table">
            <a:tbl>
              <a:tblPr/>
              <a:tblGrid>
                <a:gridCol w="3500399">
                  <a:extLst>
                    <a:ext uri="{9D8B030D-6E8A-4147-A177-3AD203B41FA5}">
                      <a16:colId xmlns:a16="http://schemas.microsoft.com/office/drawing/2014/main" val="534007374"/>
                    </a:ext>
                  </a:extLst>
                </a:gridCol>
                <a:gridCol w="3500399">
                  <a:extLst>
                    <a:ext uri="{9D8B030D-6E8A-4147-A177-3AD203B41FA5}">
                      <a16:colId xmlns:a16="http://schemas.microsoft.com/office/drawing/2014/main" val="2274739396"/>
                    </a:ext>
                  </a:extLst>
                </a:gridCol>
              </a:tblGrid>
              <a:tr h="0">
                <a:tc>
                  <a:txBody>
                    <a:bodyPr/>
                    <a:lstStyle/>
                    <a:p>
                      <a:pPr algn="l" fontAlgn="t"/>
                      <a:r>
                        <a:rPr lang="tr-TR" dirty="0">
                          <a:solidFill>
                            <a:schemeClr val="bg1"/>
                          </a:solidFill>
                          <a:effectLst/>
                        </a:rPr>
                        <a:t>div &gt; 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3">
                        <a:lumMod val="20000"/>
                        <a:lumOff val="80000"/>
                      </a:schemeClr>
                    </a:solidFill>
                  </a:tcPr>
                </a:tc>
                <a:tc>
                  <a:txBody>
                    <a:bodyPr/>
                    <a:lstStyle/>
                    <a:p>
                      <a:pPr algn="l" fontAlgn="t"/>
                      <a:r>
                        <a:rPr lang="tr-TR" dirty="0" err="1">
                          <a:solidFill>
                            <a:schemeClr val="bg1"/>
                          </a:solidFill>
                          <a:effectLst/>
                        </a:rPr>
                        <a:t>Selects</a:t>
                      </a:r>
                      <a:r>
                        <a:rPr lang="tr-TR" dirty="0">
                          <a:solidFill>
                            <a:schemeClr val="bg1"/>
                          </a:solidFill>
                          <a:effectLst/>
                        </a:rPr>
                        <a:t> </a:t>
                      </a:r>
                      <a:r>
                        <a:rPr lang="tr-TR" dirty="0" err="1">
                          <a:solidFill>
                            <a:schemeClr val="bg1"/>
                          </a:solidFill>
                          <a:effectLst/>
                        </a:rPr>
                        <a:t>all</a:t>
                      </a:r>
                      <a:r>
                        <a:rPr lang="tr-TR" dirty="0">
                          <a:solidFill>
                            <a:schemeClr val="bg1"/>
                          </a:solidFill>
                          <a:effectLst/>
                        </a:rPr>
                        <a:t> &lt;p&gt; </a:t>
                      </a:r>
                      <a:r>
                        <a:rPr lang="tr-TR" dirty="0" err="1">
                          <a:solidFill>
                            <a:schemeClr val="bg1"/>
                          </a:solidFill>
                          <a:effectLst/>
                        </a:rPr>
                        <a:t>elements</a:t>
                      </a:r>
                      <a:r>
                        <a:rPr lang="tr-TR" dirty="0">
                          <a:solidFill>
                            <a:schemeClr val="bg1"/>
                          </a:solidFill>
                          <a:effectLst/>
                        </a:rPr>
                        <a:t> </a:t>
                      </a:r>
                      <a:r>
                        <a:rPr lang="tr-TR" dirty="0" err="1">
                          <a:solidFill>
                            <a:schemeClr val="bg1"/>
                          </a:solidFill>
                          <a:effectLst/>
                        </a:rPr>
                        <a:t>where</a:t>
                      </a:r>
                      <a:r>
                        <a:rPr lang="tr-TR" dirty="0">
                          <a:solidFill>
                            <a:schemeClr val="bg1"/>
                          </a:solidFill>
                          <a:effectLst/>
                        </a:rPr>
                        <a:t> </a:t>
                      </a:r>
                      <a:r>
                        <a:rPr lang="tr-TR" dirty="0" err="1">
                          <a:solidFill>
                            <a:schemeClr val="bg1"/>
                          </a:solidFill>
                          <a:effectLst/>
                        </a:rPr>
                        <a:t>the</a:t>
                      </a:r>
                      <a:r>
                        <a:rPr lang="tr-TR" dirty="0">
                          <a:solidFill>
                            <a:schemeClr val="bg1"/>
                          </a:solidFill>
                          <a:effectLst/>
                        </a:rPr>
                        <a:t> </a:t>
                      </a:r>
                      <a:r>
                        <a:rPr lang="tr-TR" dirty="0" err="1">
                          <a:solidFill>
                            <a:schemeClr val="bg1"/>
                          </a:solidFill>
                          <a:effectLst/>
                        </a:rPr>
                        <a:t>parent</a:t>
                      </a:r>
                      <a:r>
                        <a:rPr lang="tr-TR" dirty="0">
                          <a:solidFill>
                            <a:schemeClr val="bg1"/>
                          </a:solidFill>
                          <a:effectLst/>
                        </a:rPr>
                        <a:t> is a &lt;div&gt;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2055118"/>
                  </a:ext>
                </a:extLst>
              </a:tr>
            </a:tbl>
          </a:graphicData>
        </a:graphic>
      </p:graphicFrame>
      <p:graphicFrame>
        <p:nvGraphicFramePr>
          <p:cNvPr id="7" name="Tablo 6">
            <a:extLst>
              <a:ext uri="{FF2B5EF4-FFF2-40B4-BE49-F238E27FC236}">
                <a16:creationId xmlns:a16="http://schemas.microsoft.com/office/drawing/2014/main" id="{09E7FD45-F0B6-EDA6-010D-94DA8340A3D7}"/>
              </a:ext>
            </a:extLst>
          </p:cNvPr>
          <p:cNvGraphicFramePr>
            <a:graphicFrameLocks noGrp="1"/>
          </p:cNvGraphicFramePr>
          <p:nvPr>
            <p:extLst>
              <p:ext uri="{D42A27DB-BD31-4B8C-83A1-F6EECF244321}">
                <p14:modId xmlns:p14="http://schemas.microsoft.com/office/powerpoint/2010/main" val="2323329373"/>
              </p:ext>
            </p:extLst>
          </p:nvPr>
        </p:nvGraphicFramePr>
        <p:xfrm>
          <a:off x="550865" y="4785361"/>
          <a:ext cx="7000798" cy="701040"/>
        </p:xfrm>
        <a:graphic>
          <a:graphicData uri="http://schemas.openxmlformats.org/drawingml/2006/table">
            <a:tbl>
              <a:tblPr/>
              <a:tblGrid>
                <a:gridCol w="3500399">
                  <a:extLst>
                    <a:ext uri="{9D8B030D-6E8A-4147-A177-3AD203B41FA5}">
                      <a16:colId xmlns:a16="http://schemas.microsoft.com/office/drawing/2014/main" val="534007374"/>
                    </a:ext>
                  </a:extLst>
                </a:gridCol>
                <a:gridCol w="3500399">
                  <a:extLst>
                    <a:ext uri="{9D8B030D-6E8A-4147-A177-3AD203B41FA5}">
                      <a16:colId xmlns:a16="http://schemas.microsoft.com/office/drawing/2014/main" val="2274739396"/>
                    </a:ext>
                  </a:extLst>
                </a:gridCol>
              </a:tblGrid>
              <a:tr h="0">
                <a:tc>
                  <a:txBody>
                    <a:bodyPr/>
                    <a:lstStyle/>
                    <a:p>
                      <a:pPr algn="l" fontAlgn="t"/>
                      <a:r>
                        <a:rPr lang="tr-TR" dirty="0">
                          <a:solidFill>
                            <a:schemeClr val="bg1"/>
                          </a:solidFill>
                          <a:effectLst/>
                        </a:rPr>
                        <a:t>div &gt; 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5">
                        <a:lumMod val="20000"/>
                        <a:lumOff val="80000"/>
                      </a:schemeClr>
                    </a:solidFill>
                  </a:tcPr>
                </a:tc>
                <a:tc>
                  <a:txBody>
                    <a:bodyPr/>
                    <a:lstStyle/>
                    <a:p>
                      <a:pPr algn="l" fontAlgn="t"/>
                      <a:r>
                        <a:rPr lang="tr-TR" dirty="0" err="1">
                          <a:solidFill>
                            <a:schemeClr val="bg1"/>
                          </a:solidFill>
                          <a:effectLst/>
                        </a:rPr>
                        <a:t>Selects</a:t>
                      </a:r>
                      <a:r>
                        <a:rPr lang="tr-TR" dirty="0">
                          <a:solidFill>
                            <a:schemeClr val="bg1"/>
                          </a:solidFill>
                          <a:effectLst/>
                        </a:rPr>
                        <a:t> </a:t>
                      </a:r>
                      <a:r>
                        <a:rPr lang="tr-TR" dirty="0" err="1">
                          <a:solidFill>
                            <a:schemeClr val="bg1"/>
                          </a:solidFill>
                          <a:effectLst/>
                        </a:rPr>
                        <a:t>all</a:t>
                      </a:r>
                      <a:r>
                        <a:rPr lang="tr-TR" dirty="0">
                          <a:solidFill>
                            <a:schemeClr val="bg1"/>
                          </a:solidFill>
                          <a:effectLst/>
                        </a:rPr>
                        <a:t> &lt;p&gt; </a:t>
                      </a:r>
                      <a:r>
                        <a:rPr lang="tr-TR" dirty="0" err="1">
                          <a:solidFill>
                            <a:schemeClr val="bg1"/>
                          </a:solidFill>
                          <a:effectLst/>
                        </a:rPr>
                        <a:t>elements</a:t>
                      </a:r>
                      <a:r>
                        <a:rPr lang="tr-TR" dirty="0">
                          <a:solidFill>
                            <a:schemeClr val="bg1"/>
                          </a:solidFill>
                          <a:effectLst/>
                        </a:rPr>
                        <a:t> </a:t>
                      </a:r>
                      <a:r>
                        <a:rPr lang="tr-TR" dirty="0" err="1">
                          <a:solidFill>
                            <a:schemeClr val="bg1"/>
                          </a:solidFill>
                          <a:effectLst/>
                        </a:rPr>
                        <a:t>where</a:t>
                      </a:r>
                      <a:r>
                        <a:rPr lang="tr-TR" dirty="0">
                          <a:solidFill>
                            <a:schemeClr val="bg1"/>
                          </a:solidFill>
                          <a:effectLst/>
                        </a:rPr>
                        <a:t> </a:t>
                      </a:r>
                      <a:r>
                        <a:rPr lang="tr-TR" dirty="0" err="1">
                          <a:solidFill>
                            <a:schemeClr val="bg1"/>
                          </a:solidFill>
                          <a:effectLst/>
                        </a:rPr>
                        <a:t>the</a:t>
                      </a:r>
                      <a:r>
                        <a:rPr lang="tr-TR" dirty="0">
                          <a:solidFill>
                            <a:schemeClr val="bg1"/>
                          </a:solidFill>
                          <a:effectLst/>
                        </a:rPr>
                        <a:t> </a:t>
                      </a:r>
                      <a:r>
                        <a:rPr lang="tr-TR" dirty="0" err="1">
                          <a:solidFill>
                            <a:schemeClr val="bg1"/>
                          </a:solidFill>
                          <a:effectLst/>
                        </a:rPr>
                        <a:t>parent</a:t>
                      </a:r>
                      <a:r>
                        <a:rPr lang="tr-TR" dirty="0">
                          <a:solidFill>
                            <a:schemeClr val="bg1"/>
                          </a:solidFill>
                          <a:effectLst/>
                        </a:rPr>
                        <a:t> is a &lt;div&gt;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2055118"/>
                  </a:ext>
                </a:extLst>
              </a:tr>
            </a:tbl>
          </a:graphicData>
        </a:graphic>
      </p:graphicFrame>
      <p:graphicFrame>
        <p:nvGraphicFramePr>
          <p:cNvPr id="8" name="İçerik Yer Tutucusu 3">
            <a:extLst>
              <a:ext uri="{FF2B5EF4-FFF2-40B4-BE49-F238E27FC236}">
                <a16:creationId xmlns:a16="http://schemas.microsoft.com/office/drawing/2014/main" id="{9A3AFEF1-B95D-C5D6-0784-B43B5B4B6DB4}"/>
              </a:ext>
            </a:extLst>
          </p:cNvPr>
          <p:cNvGraphicFramePr>
            <a:graphicFrameLocks/>
          </p:cNvGraphicFramePr>
          <p:nvPr>
            <p:extLst>
              <p:ext uri="{D42A27DB-BD31-4B8C-83A1-F6EECF244321}">
                <p14:modId xmlns:p14="http://schemas.microsoft.com/office/powerpoint/2010/main" val="2514897371"/>
              </p:ext>
            </p:extLst>
          </p:nvPr>
        </p:nvGraphicFramePr>
        <p:xfrm>
          <a:off x="550865" y="5740403"/>
          <a:ext cx="7000798" cy="701040"/>
        </p:xfrm>
        <a:graphic>
          <a:graphicData uri="http://schemas.openxmlformats.org/drawingml/2006/table">
            <a:tbl>
              <a:tblPr/>
              <a:tblGrid>
                <a:gridCol w="3500399">
                  <a:extLst>
                    <a:ext uri="{9D8B030D-6E8A-4147-A177-3AD203B41FA5}">
                      <a16:colId xmlns:a16="http://schemas.microsoft.com/office/drawing/2014/main" val="2231237631"/>
                    </a:ext>
                  </a:extLst>
                </a:gridCol>
                <a:gridCol w="3500399">
                  <a:extLst>
                    <a:ext uri="{9D8B030D-6E8A-4147-A177-3AD203B41FA5}">
                      <a16:colId xmlns:a16="http://schemas.microsoft.com/office/drawing/2014/main" val="3101752508"/>
                    </a:ext>
                  </a:extLst>
                </a:gridCol>
              </a:tblGrid>
              <a:tr h="0">
                <a:tc>
                  <a:txBody>
                    <a:bodyPr/>
                    <a:lstStyle/>
                    <a:p>
                      <a:pPr algn="l" fontAlgn="t"/>
                      <a:r>
                        <a:rPr lang="tr-TR" b="0" i="0" dirty="0">
                          <a:solidFill>
                            <a:schemeClr val="bg1"/>
                          </a:solidFill>
                          <a:effectLst/>
                          <a:latin typeface="+mj-lt"/>
                        </a:rPr>
                        <a:t>div ~ p</a:t>
                      </a:r>
                      <a:br>
                        <a:rPr lang="tr-TR" dirty="0">
                          <a:solidFill>
                            <a:schemeClr val="bg1"/>
                          </a:solidFill>
                          <a:effectLst/>
                          <a:latin typeface="+mj-lt"/>
                        </a:rPr>
                      </a:br>
                      <a:endParaRPr lang="tr-TR" dirty="0">
                        <a:solidFill>
                          <a:schemeClr val="bg1"/>
                        </a:solidFill>
                        <a:effectLst/>
                        <a:latin typeface="+mj-l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tc>
                  <a:txBody>
                    <a:bodyPr/>
                    <a:lstStyle/>
                    <a:p>
                      <a:pPr fontAlgn="base"/>
                      <a:r>
                        <a:rPr lang="tr-TR" dirty="0" err="1">
                          <a:solidFill>
                            <a:schemeClr val="bg1"/>
                          </a:solidFill>
                          <a:effectLst/>
                          <a:latin typeface="+mj-lt"/>
                        </a:rPr>
                        <a:t>Selects</a:t>
                      </a:r>
                      <a:r>
                        <a:rPr lang="tr-TR" dirty="0">
                          <a:solidFill>
                            <a:schemeClr val="bg1"/>
                          </a:solidFill>
                          <a:effectLst/>
                          <a:latin typeface="+mj-lt"/>
                        </a:rPr>
                        <a:t> </a:t>
                      </a:r>
                      <a:r>
                        <a:rPr lang="tr-TR" dirty="0" err="1">
                          <a:solidFill>
                            <a:schemeClr val="bg1"/>
                          </a:solidFill>
                          <a:effectLst/>
                          <a:latin typeface="+mj-lt"/>
                        </a:rPr>
                        <a:t>every</a:t>
                      </a:r>
                      <a:r>
                        <a:rPr lang="tr-TR" dirty="0">
                          <a:solidFill>
                            <a:schemeClr val="bg1"/>
                          </a:solidFill>
                          <a:effectLst/>
                          <a:latin typeface="+mj-lt"/>
                        </a:rPr>
                        <a:t> &lt;p&gt; element </a:t>
                      </a:r>
                      <a:r>
                        <a:rPr lang="tr-TR" dirty="0" err="1">
                          <a:solidFill>
                            <a:schemeClr val="bg1"/>
                          </a:solidFill>
                          <a:effectLst/>
                          <a:latin typeface="+mj-lt"/>
                        </a:rPr>
                        <a:t>that</a:t>
                      </a:r>
                      <a:r>
                        <a:rPr lang="tr-TR" dirty="0">
                          <a:solidFill>
                            <a:schemeClr val="bg1"/>
                          </a:solidFill>
                          <a:effectLst/>
                          <a:latin typeface="+mj-lt"/>
                        </a:rPr>
                        <a:t> </a:t>
                      </a:r>
                      <a:r>
                        <a:rPr lang="tr-TR" dirty="0" err="1">
                          <a:solidFill>
                            <a:schemeClr val="bg1"/>
                          </a:solidFill>
                          <a:effectLst/>
                          <a:latin typeface="+mj-lt"/>
                        </a:rPr>
                        <a:t>are</a:t>
                      </a:r>
                      <a:r>
                        <a:rPr lang="tr-TR" dirty="0">
                          <a:solidFill>
                            <a:schemeClr val="bg1"/>
                          </a:solidFill>
                          <a:effectLst/>
                          <a:latin typeface="+mj-lt"/>
                        </a:rPr>
                        <a:t> </a:t>
                      </a:r>
                      <a:r>
                        <a:rPr lang="tr-TR" dirty="0" err="1">
                          <a:solidFill>
                            <a:schemeClr val="bg1"/>
                          </a:solidFill>
                          <a:effectLst/>
                          <a:latin typeface="+mj-lt"/>
                        </a:rPr>
                        <a:t>preceded</a:t>
                      </a:r>
                      <a:r>
                        <a:rPr lang="tr-TR" dirty="0">
                          <a:solidFill>
                            <a:schemeClr val="bg1"/>
                          </a:solidFill>
                          <a:effectLst/>
                          <a:latin typeface="+mj-lt"/>
                        </a:rPr>
                        <a:t> </a:t>
                      </a:r>
                      <a:r>
                        <a:rPr lang="tr-TR" dirty="0" err="1">
                          <a:solidFill>
                            <a:schemeClr val="bg1"/>
                          </a:solidFill>
                          <a:effectLst/>
                          <a:latin typeface="+mj-lt"/>
                        </a:rPr>
                        <a:t>by</a:t>
                      </a:r>
                      <a:r>
                        <a:rPr lang="tr-TR" dirty="0">
                          <a:solidFill>
                            <a:schemeClr val="bg1"/>
                          </a:solidFill>
                          <a:effectLst/>
                          <a:latin typeface="+mj-lt"/>
                        </a:rPr>
                        <a:t> a &lt;div&gt;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104907292"/>
                  </a:ext>
                </a:extLst>
              </a:tr>
            </a:tbl>
          </a:graphicData>
        </a:graphic>
      </p:graphicFrame>
    </p:spTree>
    <p:extLst>
      <p:ext uri="{BB962C8B-B14F-4D97-AF65-F5344CB8AC3E}">
        <p14:creationId xmlns:p14="http://schemas.microsoft.com/office/powerpoint/2010/main" val="3913577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2AA8EF-0A07-AEC8-C89C-A8B2B9679675}"/>
              </a:ext>
            </a:extLst>
          </p:cNvPr>
          <p:cNvSpPr>
            <a:spLocks noGrp="1"/>
          </p:cNvSpPr>
          <p:nvPr>
            <p:ph type="title"/>
          </p:nvPr>
        </p:nvSpPr>
        <p:spPr>
          <a:xfrm>
            <a:off x="540000" y="540000"/>
            <a:ext cx="11101135" cy="1517400"/>
          </a:xfrm>
        </p:spPr>
        <p:txBody>
          <a:bodyPr>
            <a:normAutofit fontScale="90000"/>
          </a:bodyPr>
          <a:lstStyle/>
          <a:p>
            <a:r>
              <a:rPr lang="tr-TR" dirty="0" err="1"/>
              <a:t>box-sizing</a:t>
            </a:r>
            <a:r>
              <a:rPr lang="tr-TR" dirty="0"/>
              <a:t>: </a:t>
            </a:r>
            <a:r>
              <a:rPr lang="tr-TR" dirty="0" err="1"/>
              <a:t>content-box</a:t>
            </a:r>
            <a:r>
              <a:rPr lang="tr-TR" dirty="0"/>
              <a:t>; (</a:t>
            </a:r>
            <a:r>
              <a:rPr lang="tr-TR" dirty="0" err="1"/>
              <a:t>default</a:t>
            </a:r>
            <a:r>
              <a:rPr lang="tr-TR" dirty="0"/>
              <a:t>)&amp;</a:t>
            </a:r>
            <a:br>
              <a:rPr lang="tr-TR" dirty="0"/>
            </a:br>
            <a:r>
              <a:rPr lang="tr-TR" dirty="0" err="1"/>
              <a:t>box-sizing</a:t>
            </a:r>
            <a:r>
              <a:rPr lang="tr-TR" dirty="0"/>
              <a:t>: </a:t>
            </a:r>
            <a:r>
              <a:rPr lang="tr-TR" dirty="0" err="1"/>
              <a:t>border-box</a:t>
            </a:r>
            <a:r>
              <a:rPr lang="tr-TR" dirty="0"/>
              <a:t>;</a:t>
            </a:r>
            <a:br>
              <a:rPr lang="tr-TR" dirty="0"/>
            </a:br>
            <a:br>
              <a:rPr lang="tr-TR" dirty="0"/>
            </a:br>
            <a:endParaRPr lang="tr-TR" dirty="0"/>
          </a:p>
        </p:txBody>
      </p:sp>
      <p:graphicFrame>
        <p:nvGraphicFramePr>
          <p:cNvPr id="5" name="İçerik Yer Tutucusu 2">
            <a:extLst>
              <a:ext uri="{FF2B5EF4-FFF2-40B4-BE49-F238E27FC236}">
                <a16:creationId xmlns:a16="http://schemas.microsoft.com/office/drawing/2014/main" id="{6F19B93A-DB44-F06A-936E-7256115BB6AC}"/>
              </a:ext>
            </a:extLst>
          </p:cNvPr>
          <p:cNvGraphicFramePr>
            <a:graphicFrameLocks noGrp="1"/>
          </p:cNvGraphicFramePr>
          <p:nvPr>
            <p:ph idx="1"/>
            <p:extLst>
              <p:ext uri="{D42A27DB-BD31-4B8C-83A1-F6EECF244321}">
                <p14:modId xmlns:p14="http://schemas.microsoft.com/office/powerpoint/2010/main" val="328484277"/>
              </p:ext>
            </p:extLst>
          </p:nvPr>
        </p:nvGraphicFramePr>
        <p:xfrm>
          <a:off x="845820" y="2354580"/>
          <a:ext cx="9989820" cy="4183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4781644"/>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45</TotalTime>
  <Words>2415</Words>
  <Application>Microsoft Macintosh PowerPoint</Application>
  <PresentationFormat>Geniş ekran</PresentationFormat>
  <Paragraphs>122</Paragraphs>
  <Slides>22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22</vt:i4>
      </vt:variant>
    </vt:vector>
  </HeadingPairs>
  <TitlesOfParts>
    <vt:vector size="27" baseType="lpstr">
      <vt:lpstr>Al Nile</vt:lpstr>
      <vt:lpstr>Arial</vt:lpstr>
      <vt:lpstr>Avenir Next LT Pro</vt:lpstr>
      <vt:lpstr>Bell MT</vt:lpstr>
      <vt:lpstr>GlowVTI</vt:lpstr>
      <vt:lpstr>Atmosware Bootcamp Araştırma Ödevleri</vt:lpstr>
      <vt:lpstr>URL ve URI arasındaki farklar nelerdir? </vt:lpstr>
      <vt:lpstr>HTTP yapısı nedir ne için kullanılır? </vt:lpstr>
      <vt:lpstr>Npm / Node.js Nedir?</vt:lpstr>
      <vt:lpstr>Neden Java 8 kullanılıyor?</vt:lpstr>
      <vt:lpstr>Visibility: hidden ve display: none arasındaki fark nedir? </vt:lpstr>
      <vt:lpstr>Pseudo class ile pseudo element nedir?   </vt:lpstr>
      <vt:lpstr>DİV,P/P/&gt;/+/~ FARKLARI</vt:lpstr>
      <vt:lpstr>box-sizing: content-box; (default)&amp; box-sizing: border-box;  </vt:lpstr>
      <vt:lpstr>PowerPoint Sunusu</vt:lpstr>
      <vt:lpstr>Bootstrap integrity ve crossorigin niteliklerinin anlamı nedir?</vt:lpstr>
      <vt:lpstr>mb-md-0 Nedir? </vt:lpstr>
      <vt:lpstr>.list-unstyled nedir?</vt:lpstr>
      <vt:lpstr>Git, rebase ve fast forward merge nedir?</vt:lpstr>
      <vt:lpstr>ASCII / UNICODE </vt:lpstr>
      <vt:lpstr>Library / Framework</vt:lpstr>
      <vt:lpstr>PowerPoint Sunusu</vt:lpstr>
      <vt:lpstr>JDK / SDK</vt:lpstr>
      <vt:lpstr>fast-forward / no fast-forward</vt:lpstr>
      <vt:lpstr>JSON nedir?</vt:lpstr>
      <vt:lpstr>Syntax/Runtime/Compile Error</vt:lpstr>
      <vt:lpstr>Senkron / Asenkron nedir?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Atmosware Bootcamp Araştırma Ödevleri</dc:title>
  <dc:creator>seyda.ozdemir</dc:creator>
  <cp:lastModifiedBy>seyda.ozdemir</cp:lastModifiedBy>
  <cp:revision>4</cp:revision>
  <dcterms:created xsi:type="dcterms:W3CDTF">2022-05-31T15:48:13Z</dcterms:created>
  <dcterms:modified xsi:type="dcterms:W3CDTF">2022-06-02T08:23:04Z</dcterms:modified>
</cp:coreProperties>
</file>