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a:p>
          <a:p>
            <a:endParaRPr lang="tr-TR"/>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4556</Words>
  <Application>Microsoft Office PowerPoint</Application>
  <PresentationFormat>Widescreen</PresentationFormat>
  <Paragraphs>300</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41</cp:revision>
  <dcterms:created xsi:type="dcterms:W3CDTF">2022-05-23T18:55:33Z</dcterms:created>
  <dcterms:modified xsi:type="dcterms:W3CDTF">2022-06-02T09:58:51Z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