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 name="2.Hafta2.Gun" id="{E1A90975-91AB-4DB9-A3F9-53B6C83FBBB7}">
          <p14:sldIdLst>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5/31/2022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5/31/2022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5/31/2022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5/31/2022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5/31/2022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5/31/2022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2C1F-953C-450B-887D-D91342E8EEAA}"/>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7A19E498-71EF-4B78-A15E-8D22545FDF28}"/>
              </a:ext>
            </a:extLst>
          </p:cNvPr>
          <p:cNvSpPr>
            <a:spLocks noGrp="1"/>
          </p:cNvSpPr>
          <p:nvPr>
            <p:ph idx="1"/>
          </p:nvPr>
        </p:nvSpPr>
        <p:spPr/>
        <p:txBody>
          <a:bodyPr/>
          <a:lstStyle/>
          <a:p>
            <a:r>
              <a:rPr lang="tr-TR" dirty="0"/>
              <a:t>Hem </a:t>
            </a:r>
            <a:r>
              <a:rPr lang="tr-TR" dirty="0" err="1"/>
              <a:t>frameworkler</a:t>
            </a:r>
            <a:r>
              <a:rPr lang="tr-TR" dirty="0"/>
              <a:t> hem de kütüphaneler, başka programcılar tarafından yazılmış olan ve sizi satırlarca kod yazmaktan kurtaracak hayatınızı kolaylaştıracak kodlar bütünüdür.</a:t>
            </a:r>
          </a:p>
          <a:p>
            <a:r>
              <a:rPr lang="tr-TR" dirty="0" err="1"/>
              <a:t>Frameworkler</a:t>
            </a:r>
            <a:r>
              <a:rPr lang="tr-TR" dirty="0"/>
              <a:t> ve kütüphaneler başkası tarafından yazılmış yeniden kullanılabilir koddur. Amaçları, ortak problemleri daha kolay yoldan çözmenize yardımcı olmaktır.</a:t>
            </a:r>
          </a:p>
        </p:txBody>
      </p:sp>
    </p:spTree>
    <p:extLst>
      <p:ext uri="{BB962C8B-B14F-4D97-AF65-F5344CB8AC3E}">
        <p14:creationId xmlns:p14="http://schemas.microsoft.com/office/powerpoint/2010/main" val="226679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08E-0FC2-4CAF-AE5A-5690296C9F17}"/>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52597A7D-381C-423B-AFFB-5C51F80EE450}"/>
              </a:ext>
            </a:extLst>
          </p:cNvPr>
          <p:cNvSpPr>
            <a:spLocks noGrp="1"/>
          </p:cNvSpPr>
          <p:nvPr>
            <p:ph idx="1"/>
          </p:nvPr>
        </p:nvSpPr>
        <p:spPr/>
        <p:txBody>
          <a:bodyPr/>
          <a:lstStyle/>
          <a:p>
            <a:r>
              <a:rPr lang="tr-TR" dirty="0" err="1"/>
              <a:t>Framwork</a:t>
            </a:r>
            <a:r>
              <a:rPr lang="tr-TR" dirty="0"/>
              <a:t> uygulama çatısıdır . Yani biz uygulamamızı bu çatıya göre geliştiririz örneğin ASPNET MVC bir </a:t>
            </a:r>
            <a:r>
              <a:rPr lang="tr-TR" dirty="0" err="1"/>
              <a:t>framworktür</a:t>
            </a:r>
            <a:r>
              <a:rPr lang="tr-TR" dirty="0"/>
              <a:t>. Biz her şeyi buna göre geliştiririz. </a:t>
            </a:r>
            <a:r>
              <a:rPr lang="tr-TR" dirty="0" err="1"/>
              <a:t>Jquery</a:t>
            </a:r>
            <a:r>
              <a:rPr lang="tr-TR" dirty="0"/>
              <a:t> ise bir </a:t>
            </a:r>
            <a:r>
              <a:rPr lang="tr-TR" dirty="0" err="1"/>
              <a:t>library</a:t>
            </a:r>
            <a:r>
              <a:rPr lang="tr-TR" dirty="0"/>
              <a:t> (kütüphanedir) MVC de </a:t>
            </a:r>
            <a:r>
              <a:rPr lang="tr-TR" dirty="0" err="1"/>
              <a:t>jquery</a:t>
            </a:r>
            <a:r>
              <a:rPr lang="tr-TR" dirty="0"/>
              <a:t> kullanabiliriz. Kütüphanelerin ortak özellikleri işleri kolaylaştırmaktır. Yani bir </a:t>
            </a:r>
            <a:r>
              <a:rPr lang="tr-TR" dirty="0" err="1"/>
              <a:t>javascript</a:t>
            </a:r>
            <a:r>
              <a:rPr lang="tr-TR" dirty="0"/>
              <a:t> kullanarak </a:t>
            </a:r>
            <a:r>
              <a:rPr lang="tr-TR" dirty="0" err="1"/>
              <a:t>Jquery</a:t>
            </a:r>
            <a:r>
              <a:rPr lang="tr-TR" dirty="0"/>
              <a:t> ile yapılan her şeyi yapabiliriz zaten </a:t>
            </a:r>
            <a:r>
              <a:rPr lang="tr-TR" dirty="0" err="1"/>
              <a:t>jquery</a:t>
            </a:r>
            <a:r>
              <a:rPr lang="tr-TR" dirty="0"/>
              <a:t>  saf </a:t>
            </a:r>
            <a:r>
              <a:rPr lang="tr-TR" dirty="0" err="1"/>
              <a:t>java</a:t>
            </a:r>
            <a:r>
              <a:rPr lang="tr-TR" dirty="0"/>
              <a:t> </a:t>
            </a:r>
            <a:r>
              <a:rPr lang="tr-TR" dirty="0" err="1"/>
              <a:t>script</a:t>
            </a:r>
            <a:r>
              <a:rPr lang="tr-TR" dirty="0"/>
              <a:t> kütüphanesi kullanılarak geliştirilmiştir. Library aslında bir metotlar topluluğudur. Bu metotlar ile bizlerin iş yükünü kolaylaştırmak amaçlanmaktadır.</a:t>
            </a:r>
          </a:p>
          <a:p>
            <a:r>
              <a:rPr lang="tr-TR" dirty="0"/>
              <a:t>Library i basitleştirilmiş kodlar, metotlar ,fonksiyonlar topluluğudur.</a:t>
            </a:r>
          </a:p>
          <a:p>
            <a:r>
              <a:rPr lang="tr-TR" dirty="0" err="1"/>
              <a:t>Framwork</a:t>
            </a:r>
            <a:r>
              <a:rPr lang="tr-TR" dirty="0"/>
              <a:t> ise uygulama çatısıdır , uygulama </a:t>
            </a:r>
            <a:r>
              <a:rPr lang="tr-TR" dirty="0" err="1"/>
              <a:t>framwork</a:t>
            </a:r>
            <a:r>
              <a:rPr lang="tr-TR" dirty="0"/>
              <a:t> üzerine inşa edilir. MVC , </a:t>
            </a:r>
            <a:r>
              <a:rPr lang="tr-TR" dirty="0" err="1"/>
              <a:t>Angular</a:t>
            </a:r>
            <a:r>
              <a:rPr lang="tr-TR" dirty="0"/>
              <a:t> bir </a:t>
            </a:r>
            <a:r>
              <a:rPr lang="tr-TR" dirty="0" err="1"/>
              <a:t>framworktür</a:t>
            </a:r>
            <a:r>
              <a:rPr lang="tr-TR" dirty="0"/>
              <a:t>.</a:t>
            </a:r>
          </a:p>
        </p:txBody>
      </p:sp>
    </p:spTree>
    <p:extLst>
      <p:ext uri="{BB962C8B-B14F-4D97-AF65-F5344CB8AC3E}">
        <p14:creationId xmlns:p14="http://schemas.microsoft.com/office/powerpoint/2010/main" val="4112591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4CA5-EF0E-41F5-A17A-014302396421}"/>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338CB284-E578-4B91-86F8-D16DF207F9F2}"/>
              </a:ext>
            </a:extLst>
          </p:cNvPr>
          <p:cNvSpPr>
            <a:spLocks noGrp="1"/>
          </p:cNvSpPr>
          <p:nvPr>
            <p:ph idx="1"/>
          </p:nvPr>
        </p:nvSpPr>
        <p:spPr/>
        <p:txBody>
          <a:bodyPr/>
          <a:lstStyle/>
          <a:p>
            <a:r>
              <a:rPr lang="tr-TR" dirty="0"/>
              <a:t>DK </a:t>
            </a:r>
            <a:r>
              <a:rPr lang="tr-TR" dirty="0" err="1"/>
              <a:t>development</a:t>
            </a:r>
            <a:r>
              <a:rPr lang="tr-TR" dirty="0"/>
              <a:t> kit= geliştirme seti</a:t>
            </a:r>
          </a:p>
          <a:p>
            <a:r>
              <a:rPr lang="tr-TR" dirty="0"/>
              <a:t>SDK=Software Development Kit – Yazılım Geliştirme Seti</a:t>
            </a:r>
          </a:p>
          <a:p>
            <a:r>
              <a:rPr lang="tr-TR" dirty="0"/>
              <a:t> </a:t>
            </a:r>
            <a:r>
              <a:rPr lang="tr-TR" dirty="0" err="1"/>
              <a:t>SDK'lar</a:t>
            </a:r>
            <a:r>
              <a:rPr lang="tr-TR" dirty="0"/>
              <a:t>, belirli bir programlama dili ile </a:t>
            </a:r>
            <a:r>
              <a:rPr lang="tr-TR" dirty="0" err="1"/>
              <a:t>arayüz</a:t>
            </a:r>
            <a:r>
              <a:rPr lang="tr-TR" dirty="0"/>
              <a:t> oluşturma veya belirli bir gömülü sistemle iletişim kurmak için sofistike bir donanım içeren şekilde, API kadar basit olan her şeyden oluşur. Bir </a:t>
            </a:r>
            <a:r>
              <a:rPr lang="tr-TR" dirty="0" err="1"/>
              <a:t>SDK'da</a:t>
            </a:r>
            <a:r>
              <a:rPr lang="tr-TR" dirty="0"/>
              <a:t> bulunan daha yaygın araçlardan bazıları, entegre bir geliştirme ortamında (veya IDE) sunulan hata ayıklama yardımcıları ve benzer yardımcı programları içerir.</a:t>
            </a:r>
          </a:p>
          <a:p>
            <a:endParaRPr lang="tr-TR" dirty="0"/>
          </a:p>
        </p:txBody>
      </p:sp>
    </p:spTree>
    <p:extLst>
      <p:ext uri="{BB962C8B-B14F-4D97-AF65-F5344CB8AC3E}">
        <p14:creationId xmlns:p14="http://schemas.microsoft.com/office/powerpoint/2010/main" val="2604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5364-9A7E-460D-B3AE-0CBD90087B52}"/>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E829544C-9C00-43F9-BE58-CD034E9BBF63}"/>
              </a:ext>
            </a:extLst>
          </p:cNvPr>
          <p:cNvSpPr>
            <a:spLocks noGrp="1"/>
          </p:cNvSpPr>
          <p:nvPr>
            <p:ph idx="1"/>
          </p:nvPr>
        </p:nvSpPr>
        <p:spPr/>
        <p:txBody>
          <a:bodyPr/>
          <a:lstStyle/>
          <a:p>
            <a:r>
              <a:rPr lang="tr-TR" dirty="0"/>
              <a:t>Java Geliştirme Seti (veya JDK) piyasada en çok kullanılan </a:t>
            </a:r>
            <a:r>
              <a:rPr lang="tr-TR" dirty="0" err="1"/>
              <a:t>SDK'dır</a:t>
            </a:r>
            <a:r>
              <a:rPr lang="tr-TR" dirty="0"/>
              <a:t>. Java geliştiricileri için Sun </a:t>
            </a:r>
            <a:r>
              <a:rPr lang="tr-TR" dirty="0" err="1"/>
              <a:t>Microsystems</a:t>
            </a:r>
            <a:r>
              <a:rPr lang="tr-TR" dirty="0"/>
              <a:t> tarafından geliştirilen JDK, GNU Genel Kamu Lisansı (veya GPL) kapsamında serbest bırakılan ücretsiz bir yazılımdır</a:t>
            </a:r>
          </a:p>
          <a:p>
            <a:r>
              <a:rPr lang="tr-TR" dirty="0"/>
              <a:t> </a:t>
            </a:r>
            <a:r>
              <a:rPr lang="tr-TR" dirty="0" err="1"/>
              <a:t>JDK'yı</a:t>
            </a:r>
            <a:r>
              <a:rPr lang="tr-TR" dirty="0"/>
              <a:t> oluşturan çok sayıda bileşen vardır. Bu bileşenler, bir programlama araçları seçimidir. Bunlar arasında, Java ile sınırlı olmamakla birlikte, tüm Java uygulamaları için yorumlayıcı olan ve </a:t>
            </a:r>
            <a:r>
              <a:rPr lang="tr-TR" dirty="0" err="1"/>
              <a:t>javac</a:t>
            </a:r>
            <a:r>
              <a:rPr lang="tr-TR" dirty="0"/>
              <a:t> derleyicisi tarafından üretilen sınıf dosyalarını yorumlayabilen yükleyici bulunur</a:t>
            </a:r>
          </a:p>
          <a:p>
            <a:r>
              <a:rPr lang="tr-TR" dirty="0"/>
              <a:t>JDK, bir </a:t>
            </a:r>
            <a:r>
              <a:rPr lang="tr-TR" dirty="0" err="1"/>
              <a:t>SDK'nın</a:t>
            </a:r>
            <a:r>
              <a:rPr lang="tr-TR" dirty="0"/>
              <a:t> genişletilmiş bir altkümesidir. Sun, terminoloji kapsamında, JDK, Java programlarının yazılması ve çalıştırılmasından sorumlu olan </a:t>
            </a:r>
            <a:r>
              <a:rPr lang="tr-TR" dirty="0" err="1"/>
              <a:t>SDK'nın</a:t>
            </a:r>
            <a:r>
              <a:rPr lang="tr-TR" dirty="0"/>
              <a:t> alt kümesidir. Bu </a:t>
            </a:r>
            <a:r>
              <a:rPr lang="tr-TR" dirty="0" err="1"/>
              <a:t>SDK'nın</a:t>
            </a:r>
            <a:r>
              <a:rPr lang="tr-TR" dirty="0"/>
              <a:t> kalanı ek yazılımdan (Uygulama Sunucuları, hata ayıklayıcılar ve dokümanlar) oluşur.</a:t>
            </a:r>
          </a:p>
          <a:p>
            <a:endParaRPr lang="tr-TR" dirty="0"/>
          </a:p>
        </p:txBody>
      </p:sp>
    </p:spTree>
    <p:extLst>
      <p:ext uri="{BB962C8B-B14F-4D97-AF65-F5344CB8AC3E}">
        <p14:creationId xmlns:p14="http://schemas.microsoft.com/office/powerpoint/2010/main" val="420057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1816</TotalTime>
  <Words>2842</Words>
  <Application>Microsoft Office PowerPoint</Application>
  <PresentationFormat>Widescreen</PresentationFormat>
  <Paragraphs>194</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lpstr>Library – framework farkı</vt:lpstr>
      <vt:lpstr>Library – framework farkı</vt:lpstr>
      <vt:lpstr>JDK – SDK Farkı</vt:lpstr>
      <vt:lpstr>JDK – SDK Farkı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16</cp:revision>
  <dcterms:created xsi:type="dcterms:W3CDTF">2022-05-23T15:43:01Z</dcterms:created>
  <dcterms:modified xsi:type="dcterms:W3CDTF">2022-05-31T13:42:28Z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