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30.05.2022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30.05.2022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658</TotalTime>
  <Words>1977</Words>
  <Application>Microsoft Office PowerPoint</Application>
  <PresentationFormat>Geniş ekran</PresentationFormat>
  <Paragraphs>168</Paragraphs>
  <Slides>49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49</vt:i4>
      </vt:variant>
    </vt:vector>
  </HeadingPairs>
  <TitlesOfParts>
    <vt:vector size="54"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30</cp:revision>
  <dcterms:created xsi:type="dcterms:W3CDTF">2022-05-23T16:40:00Z</dcterms:created>
  <dcterms:modified xsi:type="dcterms:W3CDTF">2022-05-30T19:02:54Z</dcterms:modified>
</cp:coreProperties>
</file>