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5/31/2022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5/31/2022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5/31/2022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5/31/2022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1839</TotalTime>
  <Words>2646</Words>
  <Application>Microsoft Office PowerPoint</Application>
  <PresentationFormat>Widescreen</PresentationFormat>
  <Paragraphs>222</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30</cp:revision>
  <dcterms:created xsi:type="dcterms:W3CDTF">2022-05-23T16:05:18Z</dcterms:created>
  <dcterms:modified xsi:type="dcterms:W3CDTF">2022-05-31T12:36:33Z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