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kkımda" id="{EAEA6629-066A-4BC8-AEFD-48CC61598453}">
          <p14:sldIdLst>
            <p14:sldId id="260"/>
          </p14:sldIdLst>
        </p14:section>
        <p14:section name="1. Hafta Pazartesi" id="{C09A6438-575C-4646-89BC-611E45329D33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269509-318B-1FDB-D616-AF64A06C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B0AAA2-560F-4CD3-BA46-11E1725B5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E59301-E5F0-94BD-C191-27428C3A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A4CF57-967A-0DE5-63F8-6207D0A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877B3D-1A52-B2F6-C5A4-4DA67B49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62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F097D4-C08A-9ED3-85B7-2D105753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DC2DED-065C-B061-338D-59592142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7FE817-7BCE-8F30-5897-6A6F69F6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ECC72D-1F40-205B-6FE2-24280809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5D2B90-55C4-352D-DCFC-727A9B93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25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EF5E938-285B-2F25-D2D6-1D1BEFB5E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1D3B27-CEBD-101A-8A68-F9B545D3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B3EBBE-7349-BCC0-3FAD-F9FCEDD3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B1286D-C415-2BEB-280F-2C3F7814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A12867-E8C2-CAA7-A5EB-781F79DA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38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539EB-F25C-3581-D337-6DB0F88B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A60255-424C-4B1F-3CCD-3F2EBD82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75D5DC-866E-515A-0C2A-F025CC7D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231528-690A-77E7-30EA-9BA1DA9A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3C7616-FE4C-D6AA-9ED8-EC8CD7D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55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C7813-7B9D-7D5C-9BBC-09247F23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A21F8-1775-10E9-8B0E-2FAA28BB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1F29D4-288C-A2A4-C9FF-25C94E9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3F7709-E2A4-ACEF-F19A-0D57E980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79D3E4-E322-FA63-A0CF-30A557FD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0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05EE5C-B7E9-A111-5FB5-544B3845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EC9198-4FE1-06E7-88BD-B34AA2F0A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62674C-C8C1-9B29-FC0B-2DB5CF6F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D0E8C0-7A1C-C3F6-5825-239DC127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0D9573-E026-401A-E032-F4B98984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CA9237-D78C-4702-E55D-18EE9D4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19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E33BC-2E1F-60E5-C261-7DCF69E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3E4A97-0C63-D53A-503F-311865D9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03699F7-7892-B769-66A3-71B85A61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0D5A877-2AC1-4DAD-30BF-EA9811A6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4139D9-29DB-3D45-65A0-B32D66A1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A34D91-3F83-1B4B-3F6D-876B925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A7DEFF-9200-E0C0-7CFD-C0807DD8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818E848-BE7F-613B-7336-5F74F040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985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A483A-E1CA-BDB7-18C7-E71593E0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B8E590A-FD4C-15F6-0B97-5B5DB846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161ACB-5373-5734-0BD4-43FFEE3D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E93854-E038-AAF2-A054-76DDD6A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7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F5D0F2-E264-D1DF-C105-1144738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A1979F-99D9-00E9-8603-65695175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425742B-960B-BB59-4026-8F718445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2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5A6B73-1B31-3B7B-FBB3-D440AF6F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1ADD0-97E2-F62C-7759-63BA1994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1786D3-C7B1-D0C7-7608-856D8EC2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2BB404-0B6E-7A0E-34B3-AC872697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90F042-529E-A920-C727-C2BB4C2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85DD6D-133B-2E68-8501-E4450D7E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21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786D7-FCAE-F771-E416-4DA108AF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76E4F4-0FE0-E758-773D-374B0DEF7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E09032A-AC68-A655-B1A9-E5F3FA5BF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FB764B-81E8-3A5A-59E7-C30CFD6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C090AE-64F0-5167-500D-57774DF9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42DCCA-DC87-72A1-5571-DADEF553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15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0EEDCF4-AD04-F8B2-059D-FA5B5DDC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7C8ADA-983A-833F-FB0D-22D799D9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F95867-95A5-B7D8-F49E-C3C62476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5C3F-0984-4EB2-A599-425231D102D3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FC2CD0-1B64-BD32-D0D3-43F609705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B5784F-5740-5EE7-FED1-355C7825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5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3916837" y="2505670"/>
            <a:ext cx="43583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24292F"/>
                </a:solidFill>
                <a:latin typeface="-apple-system"/>
              </a:rPr>
              <a:t>İbrahim BAYRAMLI</a:t>
            </a:r>
          </a:p>
          <a:p>
            <a:endParaRPr lang="tr-TR" sz="3200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sz="3200" b="1" dirty="0" err="1">
                <a:solidFill>
                  <a:srgbClr val="24292F"/>
                </a:solidFill>
                <a:latin typeface="-apple-system"/>
              </a:rPr>
              <a:t>Atmosware</a:t>
            </a:r>
            <a:r>
              <a:rPr lang="tr-TR" sz="3200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3200" b="1" dirty="0" err="1">
                <a:solidFill>
                  <a:srgbClr val="24292F"/>
                </a:solidFill>
                <a:latin typeface="-apple-system"/>
              </a:rPr>
              <a:t>Bootcamp</a:t>
            </a:r>
            <a:endParaRPr lang="tr-TR" sz="3200" b="1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10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URL ve URI arasındaki farklar nelerdir?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sz="1400" dirty="0">
                <a:solidFill>
                  <a:srgbClr val="24292F"/>
                </a:solidFill>
                <a:latin typeface="-apple-system"/>
              </a:rPr>
              <a:t>URL (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U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niform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1400" b="1" dirty="0">
                <a:solidFill>
                  <a:srgbClr val="24292F"/>
                </a:solidFill>
                <a:latin typeface="-apple-system"/>
              </a:rPr>
              <a:t>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esource 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L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ocator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) bir web sayfasının konumunu gösterir. Örneğin https://www.patika.dev/ bir URL’dir.</a:t>
            </a:r>
          </a:p>
          <a:p>
            <a:endParaRPr lang="tr-TR" sz="140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tr-TR" sz="1400" dirty="0">
                <a:solidFill>
                  <a:srgbClr val="24292F"/>
                </a:solidFill>
                <a:latin typeface="-apple-system"/>
              </a:rPr>
              <a:t>URI (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U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niform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1400" b="1" dirty="0">
                <a:solidFill>
                  <a:srgbClr val="24292F"/>
                </a:solidFill>
                <a:latin typeface="-apple-system"/>
              </a:rPr>
              <a:t>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esource 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I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dentifier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) ise bir web sayfasında kaynağı gösterir. https://app.patika.dev/courses/java-spring-boot/ bir 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URI’dir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. </a:t>
            </a:r>
          </a:p>
          <a:p>
            <a:endParaRPr lang="tr-TR" sz="1400" dirty="0">
              <a:solidFill>
                <a:srgbClr val="24292F"/>
              </a:solidFill>
              <a:latin typeface="-apple-system"/>
            </a:endParaRPr>
          </a:p>
          <a:p>
            <a:r>
              <a:rPr lang="tr-TR" sz="1400" dirty="0">
                <a:solidFill>
                  <a:srgbClr val="24292F"/>
                </a:solidFill>
                <a:latin typeface="-apple-system"/>
              </a:rPr>
              <a:t>URL ile URI arasındaki temel fark URI bir kaynağın alt serverda bulunan alt dizine yani alt sayfaya giden URL’nin alt dizinidir.</a:t>
            </a:r>
          </a:p>
          <a:p>
            <a:endParaRPr lang="tr-TR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15387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2) 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HTTP yapısı nedir ne için kullanılır?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 err="1">
                <a:solidFill>
                  <a:srgbClr val="24292F"/>
                </a:solidFill>
                <a:latin typeface="-apple-system"/>
              </a:rPr>
              <a:t>Hypertext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Transfer Protocol olarak kısaltılır. İstemciden sunuculara talep gönderme ve gelen cevapların karşılanması için istemci ve sunucu arasındaki bağlantının protokolüdür.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152021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3) </a:t>
            </a:r>
            <a:r>
              <a:rPr lang="tr-TR" sz="2400" b="1" i="0" dirty="0" err="1">
                <a:solidFill>
                  <a:srgbClr val="24292F"/>
                </a:solidFill>
                <a:effectLst/>
                <a:latin typeface="-apple-system"/>
              </a:rPr>
              <a:t>npm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tr-TR" sz="2400" b="1" i="0" dirty="0" err="1">
                <a:solidFill>
                  <a:srgbClr val="24292F"/>
                </a:solidFill>
                <a:effectLst/>
                <a:latin typeface="-apple-system"/>
              </a:rPr>
              <a:t>nodejs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 nedir?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>
                <a:solidFill>
                  <a:srgbClr val="24292F"/>
                </a:solidFill>
                <a:latin typeface="-apple-system"/>
              </a:rPr>
              <a:t>NPM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javascript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dili için geliştirilen bir paket yönetim aracıdır.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Nodejs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javascript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dili kullanılarak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backend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uygulamalarının yazılmasını sağlayan bir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js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framework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dür.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Nodejs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standart olarak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npm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paket yönetim sistemini kabul eder.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309529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4) 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Neden </a:t>
            </a:r>
            <a:r>
              <a:rPr lang="tr-TR" sz="2400" b="1" i="0" dirty="0" err="1">
                <a:solidFill>
                  <a:srgbClr val="24292F"/>
                </a:solidFill>
                <a:effectLst/>
                <a:latin typeface="-apple-system"/>
              </a:rPr>
              <a:t>java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 8 kullanılıyor?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>
                <a:solidFill>
                  <a:srgbClr val="24292F"/>
                </a:solidFill>
                <a:latin typeface="-apple-system"/>
              </a:rPr>
              <a:t>Java 8 uzun süreli destek (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Long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Term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Support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) sağlamaktadır. Bir diğer LTS sürümü olarak Java 11 karşımıza çıkmaktadır. Java 8 kararlı sürüm olduğu için 18 Mart 2014 tarihinden bu güne </a:t>
            </a:r>
            <a:r>
              <a:rPr lang="tr-TR">
                <a:solidFill>
                  <a:srgbClr val="24292F"/>
                </a:solidFill>
                <a:latin typeface="-apple-system"/>
              </a:rPr>
              <a:t>hala kullanılmaktadır.</a:t>
            </a:r>
            <a:endParaRPr lang="tr-TR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88923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207</Words>
  <Application>Microsoft Office PowerPoint</Application>
  <PresentationFormat>Geniş ekran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ibrahim bayramlı</dc:creator>
  <cp:lastModifiedBy>ibrahim bayramlı</cp:lastModifiedBy>
  <cp:revision>4</cp:revision>
  <dcterms:created xsi:type="dcterms:W3CDTF">2022-05-23T20:55:31Z</dcterms:created>
  <dcterms:modified xsi:type="dcterms:W3CDTF">2022-05-25T20:33:55Z</dcterms:modified>
</cp:coreProperties>
</file>