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7" r:id="rId6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 id="31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30" d="100"/>
          <a:sy n="30" d="100"/>
        </p:scale>
        <p:origin x="73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31.05.2022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31.05.2022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0E9F-A941-4529-9686-33C6BBFC8D2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D6AA3380-8ACC-4E77-8F3C-9FC74DBD20F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67871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3419</Words>
  <Application>Microsoft Office PowerPoint</Application>
  <PresentationFormat>Widescreen</PresentationFormat>
  <Paragraphs>241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40</cp:revision>
  <dcterms:created xsi:type="dcterms:W3CDTF">2022-05-23T18:55:33Z</dcterms:created>
  <dcterms:modified xsi:type="dcterms:W3CDTF">2022-05-31T07:03:47Z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