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 id="331" r:id="rId76"/>
    <p:sldId id="332" r:id="rId77"/>
    <p:sldId id="333" r:id="rId78"/>
    <p:sldId id="334" r:id="rId79"/>
    <p:sldId id="335"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 name="6 Haziran 2022" id="{E8421031-8BEF-4679-958C-921AADD4C742}">
          <p14:sldIdLst/>
        </p14:section>
        <p14:section name="1. Soru (toString - join farkı)" id="{FD676CC0-B93A-4FFB-B47D-12545D3ECF53}">
          <p14:sldIdLst>
            <p14:sldId id="331"/>
          </p14:sldIdLst>
        </p14:section>
        <p14:section name="2. Soru (Slice() - Splice() farkı)" id="{05054B7E-FAC5-4A1F-BDD0-79E0644B14C5}">
          <p14:sldIdLst>
            <p14:sldId id="332"/>
            <p14:sldId id="333"/>
            <p14:sldId id="334"/>
          </p14:sldIdLst>
        </p14:section>
        <p14:section name="3. Soru ( {[]} - [{}] farkı)" id="{CD83B13C-2187-4CF7-AD69-A1740A35B3A0}">
          <p14:sldIdLst>
            <p14:sldId id="3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6/6/2022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6/6/2022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6/6/2022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6/6/2022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56E0-4C5B-4B49-BE19-9A42E96CAE30}"/>
              </a:ext>
            </a:extLst>
          </p:cNvPr>
          <p:cNvSpPr>
            <a:spLocks noGrp="1"/>
          </p:cNvSpPr>
          <p:nvPr>
            <p:ph type="title"/>
          </p:nvPr>
        </p:nvSpPr>
        <p:spPr>
          <a:xfrm>
            <a:off x="2231136" y="420992"/>
            <a:ext cx="7729728" cy="1188720"/>
          </a:xfrm>
        </p:spPr>
        <p:txBody>
          <a:bodyPr/>
          <a:lstStyle/>
          <a:p>
            <a:r>
              <a:rPr lang="tr-TR" dirty="0" err="1"/>
              <a:t>Tostrıng</a:t>
            </a:r>
            <a:r>
              <a:rPr lang="tr-TR" dirty="0"/>
              <a:t>() – </a:t>
            </a:r>
            <a:r>
              <a:rPr lang="tr-TR" dirty="0" err="1"/>
              <a:t>Joın</a:t>
            </a:r>
            <a:r>
              <a:rPr lang="tr-TR" dirty="0"/>
              <a:t>() farkı</a:t>
            </a:r>
          </a:p>
        </p:txBody>
      </p:sp>
      <p:sp>
        <p:nvSpPr>
          <p:cNvPr id="3" name="Content Placeholder 2">
            <a:extLst>
              <a:ext uri="{FF2B5EF4-FFF2-40B4-BE49-F238E27FC236}">
                <a16:creationId xmlns:a16="http://schemas.microsoft.com/office/drawing/2014/main" id="{AB4D7E02-EDF6-47DC-BE9A-F8711499BAE1}"/>
              </a:ext>
            </a:extLst>
          </p:cNvPr>
          <p:cNvSpPr>
            <a:spLocks noGrp="1"/>
          </p:cNvSpPr>
          <p:nvPr>
            <p:ph idx="1"/>
          </p:nvPr>
        </p:nvSpPr>
        <p:spPr>
          <a:xfrm>
            <a:off x="2231136" y="1880160"/>
            <a:ext cx="7729728" cy="3101983"/>
          </a:xfrm>
        </p:spPr>
        <p:txBody>
          <a:bodyPr/>
          <a:lstStyle/>
          <a:p>
            <a:r>
              <a:rPr lang="tr-TR" dirty="0" err="1"/>
              <a:t>toString</a:t>
            </a:r>
            <a:r>
              <a:rPr lang="tr-TR" dirty="0"/>
              <a:t>() metodu dizilere özel bir metot değil, diğer nesne türleri de kullanabilir. Dizinin elemanlarını virgül ile ayırarak tek bir </a:t>
            </a:r>
            <a:r>
              <a:rPr lang="tr-TR" dirty="0" err="1"/>
              <a:t>string’e</a:t>
            </a:r>
            <a:r>
              <a:rPr lang="tr-TR" dirty="0"/>
              <a:t> çevirir.</a:t>
            </a:r>
          </a:p>
          <a:p>
            <a:r>
              <a:rPr lang="tr-TR" dirty="0" err="1"/>
              <a:t>join</a:t>
            </a:r>
            <a:r>
              <a:rPr lang="tr-TR" dirty="0"/>
              <a:t>() metodu ise dizilere özel bir metottur. Sadece diziler için kullanılabilir. </a:t>
            </a:r>
            <a:r>
              <a:rPr lang="tr-TR" dirty="0" err="1"/>
              <a:t>Join</a:t>
            </a:r>
            <a:r>
              <a:rPr lang="tr-TR" dirty="0"/>
              <a:t>() metodunda dizi elemanları, virgül haricinde parantez içerisine (</a:t>
            </a:r>
            <a:r>
              <a:rPr lang="tr-TR" dirty="0" err="1"/>
              <a:t>join</a:t>
            </a:r>
            <a:r>
              <a:rPr lang="tr-TR" dirty="0"/>
              <a:t>(‘-’)) yazılan karakterler ile ayırılabilir.</a:t>
            </a:r>
          </a:p>
          <a:p>
            <a:r>
              <a:rPr lang="tr-TR" dirty="0"/>
              <a:t>NOT: Eğer dizi elemanları içerisinde </a:t>
            </a:r>
            <a:r>
              <a:rPr lang="tr-TR" dirty="0" err="1"/>
              <a:t>undefined</a:t>
            </a:r>
            <a:r>
              <a:rPr lang="tr-TR" dirty="0"/>
              <a:t> yada </a:t>
            </a:r>
            <a:r>
              <a:rPr lang="tr-TR" dirty="0" err="1"/>
              <a:t>null</a:t>
            </a:r>
            <a:r>
              <a:rPr lang="tr-TR" dirty="0"/>
              <a:t> değerler var ise bu değerler hiç gösterilmemektedir.</a:t>
            </a:r>
          </a:p>
        </p:txBody>
      </p:sp>
      <p:pic>
        <p:nvPicPr>
          <p:cNvPr id="4" name="Picture 3">
            <a:extLst>
              <a:ext uri="{FF2B5EF4-FFF2-40B4-BE49-F238E27FC236}">
                <a16:creationId xmlns:a16="http://schemas.microsoft.com/office/drawing/2014/main" id="{01D20865-6ABA-43F5-AEC2-809ACA42A506}"/>
              </a:ext>
            </a:extLst>
          </p:cNvPr>
          <p:cNvPicPr>
            <a:picLocks noChangeAspect="1"/>
          </p:cNvPicPr>
          <p:nvPr/>
        </p:nvPicPr>
        <p:blipFill>
          <a:blip r:embed="rId2"/>
          <a:stretch>
            <a:fillRect/>
          </a:stretch>
        </p:blipFill>
        <p:spPr>
          <a:xfrm>
            <a:off x="597243" y="4373033"/>
            <a:ext cx="10668000" cy="2200275"/>
          </a:xfrm>
          <a:prstGeom prst="rect">
            <a:avLst/>
          </a:prstGeom>
        </p:spPr>
      </p:pic>
    </p:spTree>
    <p:extLst>
      <p:ext uri="{BB962C8B-B14F-4D97-AF65-F5344CB8AC3E}">
        <p14:creationId xmlns:p14="http://schemas.microsoft.com/office/powerpoint/2010/main" val="1610422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C16-977E-4F62-8790-1A65A7A6586A}"/>
              </a:ext>
            </a:extLst>
          </p:cNvPr>
          <p:cNvSpPr>
            <a:spLocks noGrp="1"/>
          </p:cNvSpPr>
          <p:nvPr>
            <p:ph type="title"/>
          </p:nvPr>
        </p:nvSpPr>
        <p:spPr/>
        <p:txBody>
          <a:bodyPr/>
          <a:lstStyle/>
          <a:p>
            <a:r>
              <a:rPr lang="tr-TR" dirty="0" err="1"/>
              <a:t>Slıce</a:t>
            </a:r>
            <a:r>
              <a:rPr lang="tr-TR" dirty="0"/>
              <a:t>() – </a:t>
            </a:r>
            <a:r>
              <a:rPr lang="tr-TR" dirty="0" err="1"/>
              <a:t>splıce</a:t>
            </a:r>
            <a:r>
              <a:rPr lang="tr-TR" dirty="0"/>
              <a:t>() farkı</a:t>
            </a:r>
          </a:p>
        </p:txBody>
      </p:sp>
      <p:sp>
        <p:nvSpPr>
          <p:cNvPr id="3" name="Content Placeholder 2">
            <a:extLst>
              <a:ext uri="{FF2B5EF4-FFF2-40B4-BE49-F238E27FC236}">
                <a16:creationId xmlns:a16="http://schemas.microsoft.com/office/drawing/2014/main" id="{A85E5153-8A1B-435E-A858-0BE056258EDD}"/>
              </a:ext>
            </a:extLst>
          </p:cNvPr>
          <p:cNvSpPr>
            <a:spLocks noGrp="1"/>
          </p:cNvSpPr>
          <p:nvPr>
            <p:ph idx="1"/>
          </p:nvPr>
        </p:nvSpPr>
        <p:spPr/>
        <p:txBody>
          <a:bodyPr/>
          <a:lstStyle/>
          <a:p>
            <a:r>
              <a:rPr lang="tr-TR" dirty="0" err="1"/>
              <a:t>Slice</a:t>
            </a:r>
            <a:r>
              <a:rPr lang="tr-TR" dirty="0"/>
              <a:t>() metodu, var olan dizinin hiçbir elemanını değiştirmez, sadece </a:t>
            </a:r>
            <a:r>
              <a:rPr lang="tr-TR" dirty="0" err="1"/>
              <a:t>slice</a:t>
            </a:r>
            <a:r>
              <a:rPr lang="tr-TR" dirty="0"/>
              <a:t>() metodu kullanıldığı anda parametre olarak tek değer verilirse, verilen değeri dizinin indisi kabul eder (verilen değer indisi dahil) ve o indisten başlayıp diziyi geri döndürür. Eğer parametre olarak 2 değer verilirse, ilk değeri dizinin başlangıç indisi (dahil), son değeri ise dizinin bitiş indisi olarak kabul eder(bitiş indisi dahil değil).</a:t>
            </a:r>
          </a:p>
          <a:p>
            <a:r>
              <a:rPr lang="tr-TR" dirty="0" err="1"/>
              <a:t>Splice</a:t>
            </a:r>
            <a:r>
              <a:rPr lang="tr-TR" dirty="0"/>
              <a:t>() metodu, var olan dizi elemanlarında değişiklik yapabilir. Başka bir diziye kopyalama (kopyalama yaparken asıl diziden siler). Ana diziye sadece sonuna veya başına değil aynı zamanda dizi arasına da ekleme yapabilir.</a:t>
            </a:r>
          </a:p>
        </p:txBody>
      </p:sp>
    </p:spTree>
    <p:extLst>
      <p:ext uri="{BB962C8B-B14F-4D97-AF65-F5344CB8AC3E}">
        <p14:creationId xmlns:p14="http://schemas.microsoft.com/office/powerpoint/2010/main" val="374191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44A-EE39-469B-899D-6573FE4777EA}"/>
              </a:ext>
            </a:extLst>
          </p:cNvPr>
          <p:cNvSpPr>
            <a:spLocks noGrp="1"/>
          </p:cNvSpPr>
          <p:nvPr>
            <p:ph type="title"/>
          </p:nvPr>
        </p:nvSpPr>
        <p:spPr>
          <a:xfrm>
            <a:off x="2231136" y="355089"/>
            <a:ext cx="7729728" cy="1188720"/>
          </a:xfrm>
        </p:spPr>
        <p:txBody>
          <a:bodyPr/>
          <a:lstStyle/>
          <a:p>
            <a:r>
              <a:rPr lang="tr-TR" dirty="0" err="1"/>
              <a:t>Slıce</a:t>
            </a:r>
            <a:r>
              <a:rPr lang="tr-TR" dirty="0"/>
              <a:t>() örnek</a:t>
            </a:r>
          </a:p>
        </p:txBody>
      </p:sp>
      <p:pic>
        <p:nvPicPr>
          <p:cNvPr id="4" name="Picture 3">
            <a:extLst>
              <a:ext uri="{FF2B5EF4-FFF2-40B4-BE49-F238E27FC236}">
                <a16:creationId xmlns:a16="http://schemas.microsoft.com/office/drawing/2014/main" id="{5A4B6744-6A7C-45CF-A93C-A555389D14AA}"/>
              </a:ext>
            </a:extLst>
          </p:cNvPr>
          <p:cNvPicPr>
            <a:picLocks noChangeAspect="1"/>
          </p:cNvPicPr>
          <p:nvPr/>
        </p:nvPicPr>
        <p:blipFill>
          <a:blip r:embed="rId2"/>
          <a:stretch>
            <a:fillRect/>
          </a:stretch>
        </p:blipFill>
        <p:spPr>
          <a:xfrm>
            <a:off x="3674976" y="1930769"/>
            <a:ext cx="4842047" cy="4516531"/>
          </a:xfrm>
          <a:prstGeom prst="rect">
            <a:avLst/>
          </a:prstGeom>
        </p:spPr>
      </p:pic>
    </p:spTree>
    <p:extLst>
      <p:ext uri="{BB962C8B-B14F-4D97-AF65-F5344CB8AC3E}">
        <p14:creationId xmlns:p14="http://schemas.microsoft.com/office/powerpoint/2010/main" val="2447510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F18-B734-4D36-9A6B-3A645B2DD0B2}"/>
              </a:ext>
            </a:extLst>
          </p:cNvPr>
          <p:cNvSpPr>
            <a:spLocks noGrp="1"/>
          </p:cNvSpPr>
          <p:nvPr>
            <p:ph type="title"/>
          </p:nvPr>
        </p:nvSpPr>
        <p:spPr>
          <a:xfrm>
            <a:off x="2231136" y="379805"/>
            <a:ext cx="7729728" cy="1188720"/>
          </a:xfrm>
        </p:spPr>
        <p:txBody>
          <a:bodyPr/>
          <a:lstStyle/>
          <a:p>
            <a:r>
              <a:rPr lang="tr-TR" dirty="0" err="1"/>
              <a:t>Splıce</a:t>
            </a:r>
            <a:r>
              <a:rPr lang="tr-TR" dirty="0"/>
              <a:t>() örnek</a:t>
            </a:r>
          </a:p>
        </p:txBody>
      </p:sp>
      <p:pic>
        <p:nvPicPr>
          <p:cNvPr id="4" name="Picture 3">
            <a:extLst>
              <a:ext uri="{FF2B5EF4-FFF2-40B4-BE49-F238E27FC236}">
                <a16:creationId xmlns:a16="http://schemas.microsoft.com/office/drawing/2014/main" id="{A85F2504-0A4E-4FC9-BB38-46D04116D2FA}"/>
              </a:ext>
            </a:extLst>
          </p:cNvPr>
          <p:cNvPicPr>
            <a:picLocks noChangeAspect="1"/>
          </p:cNvPicPr>
          <p:nvPr/>
        </p:nvPicPr>
        <p:blipFill>
          <a:blip r:embed="rId2"/>
          <a:stretch>
            <a:fillRect/>
          </a:stretch>
        </p:blipFill>
        <p:spPr>
          <a:xfrm>
            <a:off x="2071687" y="2041439"/>
            <a:ext cx="8048625" cy="4076700"/>
          </a:xfrm>
          <a:prstGeom prst="rect">
            <a:avLst/>
          </a:prstGeom>
        </p:spPr>
      </p:pic>
    </p:spTree>
    <p:extLst>
      <p:ext uri="{BB962C8B-B14F-4D97-AF65-F5344CB8AC3E}">
        <p14:creationId xmlns:p14="http://schemas.microsoft.com/office/powerpoint/2010/main" val="174108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75A-EE18-49D0-9921-68039AAF00A5}"/>
              </a:ext>
            </a:extLst>
          </p:cNvPr>
          <p:cNvSpPr>
            <a:spLocks noGrp="1"/>
          </p:cNvSpPr>
          <p:nvPr>
            <p:ph type="title"/>
          </p:nvPr>
        </p:nvSpPr>
        <p:spPr/>
        <p:txBody>
          <a:bodyPr/>
          <a:lstStyle/>
          <a:p>
            <a:r>
              <a:rPr lang="tr-TR" dirty="0"/>
              <a:t>{[]} - [{}] farkı</a:t>
            </a:r>
          </a:p>
        </p:txBody>
      </p:sp>
      <p:sp>
        <p:nvSpPr>
          <p:cNvPr id="3" name="Content Placeholder 2">
            <a:extLst>
              <a:ext uri="{FF2B5EF4-FFF2-40B4-BE49-F238E27FC236}">
                <a16:creationId xmlns:a16="http://schemas.microsoft.com/office/drawing/2014/main" id="{7EFCCC92-4841-4B19-BF2A-48F0D61C63A7}"/>
              </a:ext>
            </a:extLst>
          </p:cNvPr>
          <p:cNvSpPr>
            <a:spLocks noGrp="1"/>
          </p:cNvSpPr>
          <p:nvPr>
            <p:ph idx="1"/>
          </p:nvPr>
        </p:nvSpPr>
        <p:spPr/>
        <p:txBody>
          <a:bodyPr/>
          <a:lstStyle/>
          <a:p>
            <a:r>
              <a:rPr lang="tr-TR" dirty="0"/>
              <a:t>{} karakterleri ile obje tanımlaması yapılır. [] ile de dizi tanımlaması yapılır.</a:t>
            </a:r>
          </a:p>
          <a:p>
            <a:r>
              <a:rPr lang="tr-TR" dirty="0"/>
              <a:t>{[]} yapısı obje içerisinde dizi tanımlaması yapıldığını, [{}] yapısı ise dizi içerisinde obje tanımlaması yapıldığını göstermektedir.</a:t>
            </a:r>
          </a:p>
          <a:p>
            <a:r>
              <a:rPr lang="tr-TR" dirty="0"/>
              <a:t>Burada kullanım amaçlarına göre hangisi kullanılması gerektiği değişkenlik göstermektedir. Küçük bir örnek vermek gerekirse sınıf listesi dizi içerisinde obje şeklinde tanımlanabilir. Çünkü öğrencilerin hepsini bir dizi içerisinde obje olarak tutmuş oluruz. Obje içerisine ise isim, </a:t>
            </a:r>
            <a:r>
              <a:rPr lang="tr-TR" dirty="0" err="1"/>
              <a:t>soyisim</a:t>
            </a:r>
            <a:r>
              <a:rPr lang="tr-TR" dirty="0"/>
              <a:t>, okul numarası gibi bilgileri tanımlarız. Aynı şekilde bu öğrencilerin aldığı dersleri ise dizi şeklinde obje içerisinde saklayabiliriz. </a:t>
            </a:r>
          </a:p>
        </p:txBody>
      </p:sp>
    </p:spTree>
    <p:extLst>
      <p:ext uri="{BB962C8B-B14F-4D97-AF65-F5344CB8AC3E}">
        <p14:creationId xmlns:p14="http://schemas.microsoft.com/office/powerpoint/2010/main" val="42049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3793</TotalTime>
  <Words>3995</Words>
  <Application>Microsoft Office PowerPoint</Application>
  <PresentationFormat>Widescreen</PresentationFormat>
  <Paragraphs>290</Paragraphs>
  <Slides>79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lpstr>Tostrıng() – Joın() farkı</vt:lpstr>
      <vt:lpstr>Slıce() – splıce() farkı</vt:lpstr>
      <vt:lpstr>Slıce() örnek</vt:lpstr>
      <vt:lpstr>Splıce() örnek</vt:lpstr>
      <vt:lpstr>{[]} - [{}] farkı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60</cp:revision>
  <dcterms:created xsi:type="dcterms:W3CDTF">2022-05-23T16:05:18Z</dcterms:created>
  <dcterms:modified xsi:type="dcterms:W3CDTF">2022-06-06T19:42:29Z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