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3968</TotalTime>
  <Words>4257</Words>
  <Application>Microsoft Office PowerPoint</Application>
  <PresentationFormat>Widescreen</PresentationFormat>
  <Paragraphs>306</Paragraphs>
  <Slides>84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67</cp:revision>
  <dcterms:created xsi:type="dcterms:W3CDTF">2022-05-23T16:05:18Z</dcterms:created>
  <dcterms:modified xsi:type="dcterms:W3CDTF">2022-06-07T22:18:35Z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