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 id="333" r:id="rId73"/>
    <p:sldId id="334" r:id="rId74"/>
    <p:sldId id="336" r:id="rId75"/>
    <p:sldId id="337" r:id="rId76"/>
    <p:sldId id="338" r:id="rId77"/>
    <p:sldId id="335"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 name="2.ödev/07.06.2022" id="{162D8E5E-885B-4869-8D6D-88ECFDD69B9B}">
          <p14:sldIdLst>
            <p14:sldId id="333"/>
            <p14:sldId id="334"/>
            <p14:sldId id="336"/>
            <p14:sldId id="337"/>
            <p14:sldId id="338"/>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7.06.2022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7.06.2022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7.06.2022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EFD5C-5E8B-423E-A52D-31C5AFB17E5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LİFO FİFO</a:t>
            </a:r>
            <a:br>
              <a:rPr lang="tr-TR">
                <a:latin typeface="Arial" panose="020B0604020202020204" pitchFamily="34" charset="0"/>
                <a:cs typeface="Arial" panose="020B0604020202020204" pitchFamily="34" charset="0"/>
              </a:rPr>
            </a:br>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124C635-465C-48A7-B8BF-2CF86B39481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salı ödev (07.06.2022)</a:t>
            </a:r>
          </a:p>
          <a:p>
            <a:r>
              <a:rPr lang="tr-TR" b="1"/>
              <a:t>Hazırlayan:  </a:t>
            </a:r>
            <a:r>
              <a:rPr lang="tr-TR"/>
              <a:t>Tuba ARĞIN</a:t>
            </a:r>
          </a:p>
          <a:p>
            <a:endParaRPr lang="tr-TR"/>
          </a:p>
        </p:txBody>
      </p:sp>
    </p:spTree>
    <p:extLst>
      <p:ext uri="{BB962C8B-B14F-4D97-AF65-F5344CB8AC3E}">
        <p14:creationId xmlns:p14="http://schemas.microsoft.com/office/powerpoint/2010/main" val="125426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7EA-A784-46A6-B3C8-B5A360B057C3}"/>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3" name="Content Placeholder 2">
            <a:extLst>
              <a:ext uri="{FF2B5EF4-FFF2-40B4-BE49-F238E27FC236}">
                <a16:creationId xmlns:a16="http://schemas.microsoft.com/office/drawing/2014/main" id="{FE7FE989-9204-485E-B421-32E19DD23850}"/>
              </a:ext>
            </a:extLst>
          </p:cNvPr>
          <p:cNvSpPr>
            <a:spLocks noGrp="1"/>
          </p:cNvSpPr>
          <p:nvPr>
            <p:ph sz="half" idx="1"/>
          </p:nvPr>
        </p:nvSpPr>
        <p:spPr/>
        <p:txBody>
          <a:bodyPr>
            <a:normAutofit/>
          </a:bodyPr>
          <a:lstStyle/>
          <a:p>
            <a:r>
              <a:rPr lang="tr-TR" b="1">
                <a:latin typeface="Arial" panose="020B0604020202020204" pitchFamily="34" charset="0"/>
                <a:cs typeface="Arial" panose="020B0604020202020204" pitchFamily="34" charset="0"/>
              </a:rPr>
              <a:t>FIFO (First in First Out/İlk Giren İlk Çıkar):  </a:t>
            </a:r>
            <a:r>
              <a:rPr lang="tr-TR">
                <a:latin typeface="Arial" panose="020B0604020202020204" pitchFamily="34" charset="0"/>
                <a:cs typeface="Arial" panose="020B0604020202020204" pitchFamily="34" charset="0"/>
              </a:rPr>
              <a:t>İlk giren ilk çıkar ifadesinin kısaltmasıdır. </a:t>
            </a:r>
          </a:p>
          <a:p>
            <a:r>
              <a:rPr lang="tr-TR">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C50B1F0-C0FC-4282-AEFB-1A3EBB8576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01231"/>
            <a:ext cx="4645025" cy="2274663"/>
          </a:xfrm>
        </p:spPr>
      </p:pic>
    </p:spTree>
    <p:extLst>
      <p:ext uri="{BB962C8B-B14F-4D97-AF65-F5344CB8AC3E}">
        <p14:creationId xmlns:p14="http://schemas.microsoft.com/office/powerpoint/2010/main" val="1255425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EE1C8-5E35-45CA-9C8E-8B16E53521B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5" name="Content Placeholder 4">
            <a:extLst>
              <a:ext uri="{FF2B5EF4-FFF2-40B4-BE49-F238E27FC236}">
                <a16:creationId xmlns:a16="http://schemas.microsoft.com/office/drawing/2014/main" id="{EB669088-CCC3-4942-BB33-823C30F65A6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LIFO (Last in First Out/Son Giren İlk Çıkar):  </a:t>
            </a:r>
            <a:r>
              <a:rPr lang="tr-TR">
                <a:latin typeface="Arial" panose="020B0604020202020204" pitchFamily="34" charset="0"/>
                <a:cs typeface="Arial" panose="020B0604020202020204" pitchFamily="34" charset="0"/>
              </a:rPr>
              <a:t>Son giren, ilk çıkar, ilk giren, son çıkar (FILO) ile aynıdır. </a:t>
            </a:r>
          </a:p>
          <a:p>
            <a:r>
              <a:rPr lang="tr-TR">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a:latin typeface="Arial" panose="020B0604020202020204" pitchFamily="34" charset="0"/>
              <a:cs typeface="Arial" panose="020B0604020202020204" pitchFamily="34" charset="0"/>
            </a:endParaRPr>
          </a:p>
          <a:p>
            <a:endParaRPr lang="tr-TR"/>
          </a:p>
        </p:txBody>
      </p:sp>
      <p:pic>
        <p:nvPicPr>
          <p:cNvPr id="8" name="Content Placeholder 7">
            <a:extLst>
              <a:ext uri="{FF2B5EF4-FFF2-40B4-BE49-F238E27FC236}">
                <a16:creationId xmlns:a16="http://schemas.microsoft.com/office/drawing/2014/main" id="{731034E6-FD50-48A3-BDB7-DAC539866F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5099" y="2084672"/>
            <a:ext cx="3098305" cy="3235773"/>
          </a:xfrm>
        </p:spPr>
      </p:pic>
    </p:spTree>
    <p:extLst>
      <p:ext uri="{BB962C8B-B14F-4D97-AF65-F5344CB8AC3E}">
        <p14:creationId xmlns:p14="http://schemas.microsoft.com/office/powerpoint/2010/main" val="1894031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6509-A470-48FB-A986-22FFD68F728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5086E874-5994-4379-A869-6719427B263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 </a:t>
            </a:r>
            <a:r>
              <a:rPr lang="tr-TR">
                <a:latin typeface="Arial" panose="020B0604020202020204" pitchFamily="34" charset="0"/>
                <a:cs typeface="Arial" panose="020B0604020202020204" pitchFamily="34" charset="0"/>
              </a:rPr>
              <a:t>Nesneye ait bir işlevin/yöntemin farklı bir nesneye atanmasına ve çağrılmasına izin verir.</a:t>
            </a:r>
          </a:p>
          <a:p>
            <a:r>
              <a:rPr lang="tr-TR">
                <a:latin typeface="Arial" panose="020B0604020202020204" pitchFamily="34" charset="0"/>
                <a:cs typeface="Arial" panose="020B0604020202020204" pitchFamily="34" charset="0"/>
              </a:rPr>
              <a:t>Yandaki örnekte getYearOfRelease yöntem theFirm nesneye aittir. Ancak onu theDaVinciCode nesne üserinde arayabildik.</a:t>
            </a:r>
          </a:p>
          <a:p>
            <a:endParaRPr lang="tr-TR"/>
          </a:p>
        </p:txBody>
      </p:sp>
      <p:pic>
        <p:nvPicPr>
          <p:cNvPr id="8" name="Content Placeholder 7">
            <a:extLst>
              <a:ext uri="{FF2B5EF4-FFF2-40B4-BE49-F238E27FC236}">
                <a16:creationId xmlns:a16="http://schemas.microsoft.com/office/drawing/2014/main" id="{09BAB026-736B-46AF-9E20-3897F021C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102" y="2017713"/>
            <a:ext cx="3907820" cy="3441700"/>
          </a:xfrm>
        </p:spPr>
      </p:pic>
    </p:spTree>
    <p:extLst>
      <p:ext uri="{BB962C8B-B14F-4D97-AF65-F5344CB8AC3E}">
        <p14:creationId xmlns:p14="http://schemas.microsoft.com/office/powerpoint/2010/main" val="2251659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AEA8-E731-40F7-A8B9-C02E6140F41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6483D880-1101-4988-9F56-13078E6FBF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Apply(): </a:t>
            </a:r>
            <a:r>
              <a:rPr lang="tr-TR">
                <a:latin typeface="Arial" panose="020B0604020202020204" pitchFamily="34" charset="0"/>
                <a:cs typeface="Arial" panose="020B0604020202020204" pitchFamily="34" charset="0"/>
              </a:rPr>
              <a:t>Call ile aynı ama arasındaki fark, bir dizi olarak iletmeniz gerektiğidir. </a:t>
            </a:r>
          </a:p>
          <a:p>
            <a:endParaRPr lang="tr-TR"/>
          </a:p>
        </p:txBody>
      </p:sp>
      <p:pic>
        <p:nvPicPr>
          <p:cNvPr id="8" name="Content Placeholder 7">
            <a:extLst>
              <a:ext uri="{FF2B5EF4-FFF2-40B4-BE49-F238E27FC236}">
                <a16:creationId xmlns:a16="http://schemas.microsoft.com/office/drawing/2014/main" id="{C6070D8C-8559-43D2-ACA8-17AC4EF7F1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138" y="2017713"/>
            <a:ext cx="3967748" cy="3441700"/>
          </a:xfrm>
        </p:spPr>
      </p:pic>
    </p:spTree>
    <p:extLst>
      <p:ext uri="{BB962C8B-B14F-4D97-AF65-F5344CB8AC3E}">
        <p14:creationId xmlns:p14="http://schemas.microsoft.com/office/powerpoint/2010/main" val="381079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B17F-A122-41C9-972F-102063954DDA}"/>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3" name="Content Placeholder 2">
            <a:extLst>
              <a:ext uri="{FF2B5EF4-FFF2-40B4-BE49-F238E27FC236}">
                <a16:creationId xmlns:a16="http://schemas.microsoft.com/office/drawing/2014/main" id="{3BA2521F-283F-4E2A-BB71-41B44826A4C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Bind(): </a:t>
            </a:r>
            <a:r>
              <a:rPr lang="tr-TR">
                <a:latin typeface="Arial" panose="020B0604020202020204" pitchFamily="34" charset="0"/>
                <a:cs typeface="Arial" panose="020B0604020202020204" pitchFamily="34" charset="0"/>
              </a:rPr>
              <a:t>Bir fonksiyon döndürür.</a:t>
            </a:r>
          </a:p>
          <a:p>
            <a:r>
              <a:rPr lang="tr-TR">
                <a:latin typeface="Arial" panose="020B0604020202020204" pitchFamily="34" charset="0"/>
                <a:cs typeface="Arial" panose="020B0604020202020204" pitchFamily="34" charset="0"/>
              </a:rPr>
              <a:t>Yandaki örnekte boundFunction nesneye atıfta getYearOfRelease bulunur ve theDaVinciCode nesne üzerinden çağrılır.</a:t>
            </a:r>
          </a:p>
          <a:p>
            <a:r>
              <a:rPr lang="tr-TR">
                <a:latin typeface="Arial" panose="020B0604020202020204" pitchFamily="34" charset="0"/>
                <a:cs typeface="Arial" panose="020B0604020202020204" pitchFamily="34" charset="0"/>
              </a:rPr>
              <a:t>Bind, argümanları doğrudan iletmeyi çağırabilir veya argümanları bağlı işlevin kendisinde iletebilirsiniz.</a:t>
            </a:r>
          </a:p>
        </p:txBody>
      </p:sp>
      <p:pic>
        <p:nvPicPr>
          <p:cNvPr id="7" name="Content Placeholder 6">
            <a:extLst>
              <a:ext uri="{FF2B5EF4-FFF2-40B4-BE49-F238E27FC236}">
                <a16:creationId xmlns:a16="http://schemas.microsoft.com/office/drawing/2014/main" id="{80E92870-823F-4C6D-ADB0-55BF0AF2EF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67356"/>
            <a:ext cx="4645025" cy="3142414"/>
          </a:xfrm>
        </p:spPr>
      </p:pic>
    </p:spTree>
    <p:extLst>
      <p:ext uri="{BB962C8B-B14F-4D97-AF65-F5344CB8AC3E}">
        <p14:creationId xmlns:p14="http://schemas.microsoft.com/office/powerpoint/2010/main" val="21419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1425</TotalTime>
  <Words>5595</Words>
  <Application>Microsoft Office PowerPoint</Application>
  <PresentationFormat>Widescreen</PresentationFormat>
  <Paragraphs>274</Paragraphs>
  <Slides>77</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lpstr>1- LİFO FİFO 2- Apply-Call-Bind Nedir?</vt:lpstr>
      <vt:lpstr>1- FIFO LIFO</vt:lpstr>
      <vt:lpstr>1- FIFO LIFO</vt:lpstr>
      <vt:lpstr>2- Apply-Call-Bind Nedir?</vt:lpstr>
      <vt:lpstr>2- Apply-Call-Bind Nedir?</vt:lpstr>
      <vt:lpstr>2- Apply-Call-Bind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170</cp:revision>
  <dcterms:created xsi:type="dcterms:W3CDTF">2022-05-23T19:36:26Z</dcterms:created>
  <dcterms:modified xsi:type="dcterms:W3CDTF">2022-06-07T09:58:41Z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