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4465</TotalTime>
  <Words>5557</Words>
  <Application>Microsoft Office PowerPoint</Application>
  <PresentationFormat>Widescreen</PresentationFormat>
  <Paragraphs>381</Paragraphs>
  <Slides>102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ASCII</vt:lpstr>
      <vt:lpstr>UNICODE</vt:lpstr>
      <vt:lpstr>Scanner.close()</vt:lpstr>
      <vt:lpstr>Math.random – random class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96</cp:revision>
  <dcterms:created xsi:type="dcterms:W3CDTF">2022-05-23T16:05:18Z</dcterms:created>
  <dcterms:modified xsi:type="dcterms:W3CDTF">2022-06-22T00:06:14Z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