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Lst>
        </p14:section>
        <p14:section name="12. Soru (ASCII - Unicode)" id="{3881A2CF-3E3E-4F2E-86CD-6A0D7561469D}">
          <p14:sldIdLst>
            <p14:sldId id="355"/>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Methods</a:t>
            </a:r>
            <a:endParaRPr lang="tr-TR" dirty="0"/>
          </a:p>
          <a:p>
            <a:pPr marL="0" indent="0">
              <a:buNone/>
            </a:pPr>
            <a:r>
              <a:rPr lang="tr-TR" dirty="0" err="1"/>
              <a:t>Default</a:t>
            </a:r>
            <a:r>
              <a:rPr lang="tr-TR" dirty="0"/>
              <a:t> </a:t>
            </a:r>
            <a:r>
              <a:rPr lang="tr-TR" dirty="0" err="1"/>
              <a:t>method</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p:txBody>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4322</TotalTime>
  <Words>5352</Words>
  <Application>Microsoft Office PowerPoint</Application>
  <PresentationFormat>Widescreen</PresentationFormat>
  <Paragraphs>372</Paragraphs>
  <Slides>100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ASCII</vt:lpstr>
      <vt:lpstr>UNICODE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88</cp:revision>
  <dcterms:created xsi:type="dcterms:W3CDTF">2022-05-23T16:05:18Z</dcterms:created>
  <dcterms:modified xsi:type="dcterms:W3CDTF">2022-06-21T00:22:50Z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