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 id="2" name="irpik" initials="i" lastIdx="1" clrIdx="1">
    <p:extLst>
      <p:ext uri="{19B8F6BF-5375-455C-9EA6-DF929625EA0E}">
        <p15:presenceInfo xmlns:p15="http://schemas.microsoft.com/office/powerpoint/2012/main" userId="irp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20.06.2022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44F273-7718-2FA7-193A-EA9FE83CC6ED}"/>
              </a:ext>
            </a:extLst>
          </p:cNvPr>
          <p:cNvSpPr>
            <a:spLocks noGrp="1"/>
          </p:cNvSpPr>
          <p:nvPr>
            <p:ph type="ctrTitle"/>
          </p:nvPr>
        </p:nvSpPr>
        <p:spPr>
          <a:xfrm>
            <a:off x="1524000" y="1676545"/>
            <a:ext cx="9144000" cy="1131310"/>
          </a:xfrm>
        </p:spPr>
        <p:txBody>
          <a:bodyPr/>
          <a:lstStyle/>
          <a:p>
            <a:r>
              <a:rPr lang="tr-TR" dirty="0"/>
              <a:t>5.Hafta Pazartesi</a:t>
            </a:r>
          </a:p>
        </p:txBody>
      </p:sp>
      <p:sp>
        <p:nvSpPr>
          <p:cNvPr id="3" name="Alt Başlık 2">
            <a:extLst>
              <a:ext uri="{FF2B5EF4-FFF2-40B4-BE49-F238E27FC236}">
                <a16:creationId xmlns:a16="http://schemas.microsoft.com/office/drawing/2014/main" id="{96C7EEB2-DC3D-E148-7D8E-FEBD8C4BF5A9}"/>
              </a:ext>
            </a:extLst>
          </p:cNvPr>
          <p:cNvSpPr>
            <a:spLocks noGrp="1"/>
          </p:cNvSpPr>
          <p:nvPr>
            <p:ph type="subTitle" idx="1"/>
          </p:nvPr>
        </p:nvSpPr>
        <p:spPr>
          <a:xfrm>
            <a:off x="1524000" y="4438217"/>
            <a:ext cx="9144000" cy="646689"/>
          </a:xfrm>
        </p:spPr>
        <p:txBody>
          <a:bodyPr/>
          <a:lstStyle/>
          <a:p>
            <a:r>
              <a:rPr lang="tr-TR" dirty="0"/>
              <a:t>Kadir İrpik</a:t>
            </a:r>
          </a:p>
        </p:txBody>
      </p:sp>
    </p:spTree>
    <p:extLst>
      <p:ext uri="{BB962C8B-B14F-4D97-AF65-F5344CB8AC3E}">
        <p14:creationId xmlns:p14="http://schemas.microsoft.com/office/powerpoint/2010/main" val="62270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61366-263F-BB26-D314-42EDC8483384}"/>
              </a:ext>
            </a:extLst>
          </p:cNvPr>
          <p:cNvSpPr>
            <a:spLocks noGrp="1"/>
          </p:cNvSpPr>
          <p:nvPr>
            <p:ph type="title"/>
          </p:nvPr>
        </p:nvSpPr>
        <p:spPr>
          <a:xfrm>
            <a:off x="838200" y="365126"/>
            <a:ext cx="10515600" cy="724766"/>
          </a:xfrm>
        </p:spPr>
        <p:txBody>
          <a:bodyPr/>
          <a:lstStyle/>
          <a:p>
            <a:pPr algn="ctr"/>
            <a:r>
              <a:rPr lang="tr-TR" dirty="0">
                <a:solidFill>
                  <a:schemeClr val="accent2"/>
                </a:solidFill>
              </a:rPr>
              <a:t>Interpreter ve Compiler nedir?</a:t>
            </a:r>
          </a:p>
        </p:txBody>
      </p:sp>
      <p:sp>
        <p:nvSpPr>
          <p:cNvPr id="3" name="İçerik Yer Tutucusu 2">
            <a:extLst>
              <a:ext uri="{FF2B5EF4-FFF2-40B4-BE49-F238E27FC236}">
                <a16:creationId xmlns:a16="http://schemas.microsoft.com/office/drawing/2014/main" id="{77260772-198F-0D3A-8A65-69CD86E739EA}"/>
              </a:ext>
            </a:extLst>
          </p:cNvPr>
          <p:cNvSpPr>
            <a:spLocks noGrp="1"/>
          </p:cNvSpPr>
          <p:nvPr>
            <p:ph idx="1"/>
          </p:nvPr>
        </p:nvSpPr>
        <p:spPr>
          <a:xfrm>
            <a:off x="838200" y="1366982"/>
            <a:ext cx="10515600" cy="4809981"/>
          </a:xfrm>
        </p:spPr>
        <p:txBody>
          <a:bodyPr>
            <a:normAutofit fontScale="850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p:txBody>
      </p:sp>
    </p:spTree>
    <p:extLst>
      <p:ext uri="{BB962C8B-B14F-4D97-AF65-F5344CB8AC3E}">
        <p14:creationId xmlns:p14="http://schemas.microsoft.com/office/powerpoint/2010/main" val="320947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2588</TotalTime>
  <Words>1675</Words>
  <Application>Microsoft Office PowerPoint</Application>
  <PresentationFormat>Geniş ekran</PresentationFormat>
  <Paragraphs>59</Paragraphs>
  <Slides>16</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16</vt:i4>
      </vt:variant>
    </vt:vector>
  </HeadingPairs>
  <TitlesOfParts>
    <vt:vector size="26" baseType="lpstr">
      <vt:lpstr>-apple-system</vt:lpstr>
      <vt:lpstr>Arial</vt:lpstr>
      <vt:lpstr>Calibri</vt:lpstr>
      <vt:lpstr>Calibri Light</vt:lpstr>
      <vt:lpstr>charter</vt:lpstr>
      <vt:lpstr>inherit</vt:lpstr>
      <vt:lpstr>Menlo</vt:lpstr>
      <vt:lpstr>Open Sans</vt:lpstr>
      <vt:lpstr>Roboto</vt:lpstr>
      <vt:lpstr>Office Theme</vt:lpstr>
      <vt:lpstr>5.Hafta Pazartesi</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25</cp:revision>
  <dcterms:created xsi:type="dcterms:W3CDTF">2022-05-24T15:56:45Z</dcterms:created>
  <dcterms:modified xsi:type="dcterms:W3CDTF">2022-06-20T21:09:56Z</dcterms:modified>
</cp:coreProperties>
</file>