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7" r:id="rId3"/>
    <p:sldId id="258" r:id="rId4"/>
    <p:sldId id="259"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56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pPr/>
              <a:t>29.06.2022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3334736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pPr/>
              <a:t>29.06.2022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208104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pPr/>
              <a:t>29.06.2022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4160448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pPr/>
              <a:t>29.06.2022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344865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2424EFD-1B16-43B4-AA4B-B3F56121264C}" type="datetimeFigureOut">
              <a:rPr lang="tr-TR" smtClean="0"/>
              <a:pPr/>
              <a:t>29.06.2022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26933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2424EFD-1B16-43B4-AA4B-B3F56121264C}" type="datetimeFigureOut">
              <a:rPr lang="tr-TR" smtClean="0"/>
              <a:pPr/>
              <a:t>29.06.2022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926407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2424EFD-1B16-43B4-AA4B-B3F56121264C}" type="datetimeFigureOut">
              <a:rPr lang="tr-TR" smtClean="0"/>
              <a:pPr/>
              <a:t>29.06.2022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303356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2424EFD-1B16-43B4-AA4B-B3F56121264C}" type="datetimeFigureOut">
              <a:rPr lang="tr-TR" smtClean="0"/>
              <a:pPr/>
              <a:t>29.06.2022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104431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24EFD-1B16-43B4-AA4B-B3F56121264C}" type="datetimeFigureOut">
              <a:rPr lang="tr-TR" smtClean="0"/>
              <a:pPr/>
              <a:t>29.06.2022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4227525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pPr/>
              <a:t>29.06.2022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179013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pPr/>
              <a:t>29.06.2022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3381331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24EFD-1B16-43B4-AA4B-B3F56121264C}" type="datetimeFigureOut">
              <a:rPr lang="tr-TR" smtClean="0"/>
              <a:pPr/>
              <a:t>29.06.2022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45488-9FCA-48D6-8E9C-15DE2C32835A}" type="slidenum">
              <a:rPr lang="tr-TR" smtClean="0"/>
              <a:pPr/>
              <a:t>‹#›</a:t>
            </a:fld>
            <a:endParaRPr lang="tr-TR"/>
          </a:p>
        </p:txBody>
      </p:sp>
    </p:spTree>
    <p:extLst>
      <p:ext uri="{BB962C8B-B14F-4D97-AF65-F5344CB8AC3E}">
        <p14:creationId xmlns:p14="http://schemas.microsoft.com/office/powerpoint/2010/main" val="9061458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A2A74B-A0CA-4914-B32C-CF2F020080E5}"/>
              </a:ext>
            </a:extLst>
          </p:cNvPr>
          <p:cNvSpPr>
            <a:spLocks noGrp="1"/>
          </p:cNvSpPr>
          <p:nvPr>
            <p:ph type="title"/>
          </p:nvPr>
        </p:nvSpPr>
        <p:spPr/>
        <p:txBody>
          <a:bodyPr/>
          <a:lstStyle/>
          <a:p>
            <a:r>
              <a:rPr lang="tr-TR" dirty="0"/>
              <a:t> 30.06.2022 araştırma ödevleri	</a:t>
            </a:r>
          </a:p>
        </p:txBody>
      </p:sp>
      <p:sp>
        <p:nvSpPr>
          <p:cNvPr id="3" name="İçerik Yer Tutucusu 2">
            <a:extLst>
              <a:ext uri="{FF2B5EF4-FFF2-40B4-BE49-F238E27FC236}">
                <a16:creationId xmlns:a16="http://schemas.microsoft.com/office/drawing/2014/main" id="{7A0C80C0-DE00-4D1C-BA7C-1DF2B5B9FACF}"/>
              </a:ext>
            </a:extLst>
          </p:cNvPr>
          <p:cNvSpPr>
            <a:spLocks noGrp="1"/>
          </p:cNvSpPr>
          <p:nvPr>
            <p:ph idx="1"/>
          </p:nvPr>
        </p:nvSpPr>
        <p:spPr/>
        <p:txBody>
          <a:bodyPr/>
          <a:lstStyle/>
          <a:p>
            <a:pPr>
              <a:buNone/>
            </a:pPr>
            <a:r>
              <a:rPr lang="tr-TR" dirty="0"/>
              <a:t>Mehmet Mustafa </a:t>
            </a:r>
            <a:r>
              <a:rPr lang="tr-TR" dirty="0" err="1"/>
              <a:t>Özçelik</a:t>
            </a:r>
            <a:endParaRPr lang="tr-TR" dirty="0"/>
          </a:p>
        </p:txBody>
      </p:sp>
    </p:spTree>
    <p:extLst>
      <p:ext uri="{BB962C8B-B14F-4D97-AF65-F5344CB8AC3E}">
        <p14:creationId xmlns:p14="http://schemas.microsoft.com/office/powerpoint/2010/main" val="2659693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a:xfrm>
            <a:off x="660919" y="327803"/>
            <a:ext cx="10515600" cy="1325563"/>
          </a:xfrm>
        </p:spPr>
        <p:txBody>
          <a:bodyPr>
            <a:normAutofit fontScale="90000"/>
          </a:bodyPr>
          <a:lstStyle/>
          <a:p>
            <a:br>
              <a:rPr lang="tr-TR" b="1" dirty="0"/>
            </a:br>
            <a:r>
              <a:rPr lang="tr-TR" dirty="0" err="1"/>
              <a:t>Absolute</a:t>
            </a:r>
            <a:r>
              <a:rPr lang="tr-TR" dirty="0"/>
              <a:t> </a:t>
            </a:r>
            <a:r>
              <a:rPr lang="tr-TR" dirty="0" err="1"/>
              <a:t>Path</a:t>
            </a:r>
            <a:br>
              <a:rPr lang="tr-TR" dirty="0"/>
            </a:br>
            <a:endParaRPr lang="tr-TR" dirty="0"/>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pPr marL="0" indent="0">
              <a:buNone/>
            </a:pPr>
            <a:r>
              <a:rPr lang="tr-TR" dirty="0" err="1"/>
              <a:t>Absolute</a:t>
            </a:r>
            <a:r>
              <a:rPr lang="tr-TR" dirty="0"/>
              <a:t> </a:t>
            </a:r>
            <a:r>
              <a:rPr lang="tr-TR" dirty="0" err="1"/>
              <a:t>Path</a:t>
            </a:r>
            <a:r>
              <a:rPr lang="tr-TR" b="1" dirty="0"/>
              <a:t>, bir dosya veya klasörü bulmak için gereken, kök öğeden başlayıp diğer alt dizinlerle biten tüm ayrıntıları ifade eder. Web sitelerinde ve işletim sistemlerinde dosya ve klasörleri bulmak için mutlak yollar kullanılır. </a:t>
            </a:r>
            <a:r>
              <a:rPr lang="tr-TR" dirty="0" err="1"/>
              <a:t>Absolute</a:t>
            </a:r>
            <a:r>
              <a:rPr lang="tr-TR" dirty="0"/>
              <a:t> </a:t>
            </a:r>
            <a:r>
              <a:rPr lang="tr-TR" dirty="0" err="1"/>
              <a:t>Path</a:t>
            </a:r>
            <a:r>
              <a:rPr lang="tr-TR" b="1" dirty="0"/>
              <a:t>, mutlak yol adı veya tam yol olarak da bilinir.</a:t>
            </a:r>
            <a:endParaRPr lang="tr-TR" dirty="0"/>
          </a:p>
        </p:txBody>
      </p:sp>
    </p:spTree>
    <p:extLst>
      <p:ext uri="{BB962C8B-B14F-4D97-AF65-F5344CB8AC3E}">
        <p14:creationId xmlns:p14="http://schemas.microsoft.com/office/powerpoint/2010/main" val="916939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normAutofit/>
          </a:bodyPr>
          <a:lstStyle/>
          <a:p>
            <a:r>
              <a:rPr lang="tr-TR" b="1" dirty="0" err="1"/>
              <a:t>Relative</a:t>
            </a:r>
            <a:r>
              <a:rPr lang="tr-TR" b="1" dirty="0"/>
              <a:t> </a:t>
            </a:r>
            <a:r>
              <a:rPr lang="tr-TR" b="1" dirty="0" err="1"/>
              <a:t>Path</a:t>
            </a:r>
            <a:endParaRPr lang="tr-TR" dirty="0"/>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pPr marL="0" indent="0">
              <a:buNone/>
            </a:pPr>
            <a:r>
              <a:rPr lang="tr-TR" b="1" dirty="0" err="1"/>
              <a:t>Relative</a:t>
            </a:r>
            <a:r>
              <a:rPr lang="tr-TR" b="1" dirty="0"/>
              <a:t> </a:t>
            </a:r>
            <a:r>
              <a:rPr lang="tr-TR" b="1" dirty="0" err="1"/>
              <a:t>Path</a:t>
            </a:r>
            <a:r>
              <a:rPr lang="tr-TR" b="1" dirty="0"/>
              <a:t>, geçerli dizinden başlayarak bir dosya sistemindeki bir dosya veya klasörün yerini belirleyen hiyerarşik yoldur. </a:t>
            </a:r>
            <a:r>
              <a:rPr lang="tr-TR" b="1" dirty="0" err="1"/>
              <a:t>Relative</a:t>
            </a:r>
            <a:r>
              <a:rPr lang="tr-TR" b="1" dirty="0"/>
              <a:t> </a:t>
            </a:r>
            <a:r>
              <a:rPr lang="tr-TR" b="1" dirty="0" err="1"/>
              <a:t>Path</a:t>
            </a:r>
            <a:r>
              <a:rPr lang="tr-TR" b="1" dirty="0"/>
              <a:t>, dosya sisteminin kökünden başlayarak dosyayı veya klasörü bulan </a:t>
            </a:r>
            <a:r>
              <a:rPr lang="tr-TR" dirty="0" err="1"/>
              <a:t>Absolute</a:t>
            </a:r>
            <a:r>
              <a:rPr lang="tr-TR" dirty="0"/>
              <a:t> </a:t>
            </a:r>
            <a:r>
              <a:rPr lang="tr-TR" dirty="0" err="1"/>
              <a:t>Pathdan</a:t>
            </a:r>
            <a:r>
              <a:rPr lang="tr-TR" dirty="0"/>
              <a:t> </a:t>
            </a:r>
            <a:r>
              <a:rPr lang="tr-TR" b="1" dirty="0"/>
              <a:t>farklıdır.</a:t>
            </a:r>
            <a:endParaRPr lang="tr-TR" dirty="0"/>
          </a:p>
        </p:txBody>
      </p:sp>
      <p:sp>
        <p:nvSpPr>
          <p:cNvPr id="5" name="Rectangle 2">
            <a:extLst>
              <a:ext uri="{FF2B5EF4-FFF2-40B4-BE49-F238E27FC236}">
                <a16:creationId xmlns:a16="http://schemas.microsoft.com/office/drawing/2014/main" id="{1397B8E8-E4B3-4C31-BEFD-7353D102397B}"/>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800" b="0" i="0" u="none" strike="noStrike" cap="none" normalizeH="0" baseline="0" dirty="0">
                <a:ln>
                  <a:noFill/>
                </a:ln>
                <a:solidFill>
                  <a:schemeClr val="tx1"/>
                </a:solidFill>
                <a:effectLst/>
              </a:rPr>
              <a:t> </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4126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pPr fontAlgn="base"/>
            <a:r>
              <a:rPr lang="tr-TR" b="1" dirty="0" err="1"/>
              <a:t>absolute</a:t>
            </a:r>
            <a:r>
              <a:rPr lang="tr-TR" b="1" dirty="0"/>
              <a:t> </a:t>
            </a:r>
            <a:r>
              <a:rPr lang="tr-TR" b="1" dirty="0" err="1"/>
              <a:t>path</a:t>
            </a:r>
            <a:r>
              <a:rPr lang="tr-TR" b="1" dirty="0"/>
              <a:t> ve </a:t>
            </a:r>
            <a:r>
              <a:rPr lang="tr-TR" b="1" dirty="0" err="1"/>
              <a:t>relative</a:t>
            </a:r>
            <a:r>
              <a:rPr lang="tr-TR" b="1" dirty="0"/>
              <a:t> </a:t>
            </a:r>
            <a:r>
              <a:rPr lang="tr-TR" b="1" dirty="0" err="1"/>
              <a:t>path</a:t>
            </a:r>
            <a:r>
              <a:rPr lang="tr-TR" b="1" dirty="0"/>
              <a:t> arasındaki farklar?</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normAutofit/>
          </a:bodyPr>
          <a:lstStyle/>
          <a:p>
            <a:pPr marL="0" indent="0">
              <a:buNone/>
            </a:pPr>
            <a:r>
              <a:rPr lang="tr-TR" dirty="0"/>
              <a:t>Dosya yolu veya tam yol olarak da adlandırılan mutlak yol, geçerli çalışma dizinine bakılmaksızın dosya sistemindeki belirli bir konumu belirtir. Kök dizini ve dosyayı veya dizini bulmak için gereken dizin listesini içeren bir bilgisayardaki dosya veya dizinin konumudur. Göreceli bir yol, tam tersine, geçerli dizini referans olarak kullanan bir dizinin konumunu belirtir ve bu, tam mutlak yolu belirtme ihtiyacını ortadan kaldırır. Dolayısıyla, göreli bir yol mutlak olmayan yol olarak da adlandırılır.</a:t>
            </a:r>
          </a:p>
        </p:txBody>
      </p:sp>
    </p:spTree>
    <p:extLst>
      <p:ext uri="{BB962C8B-B14F-4D97-AF65-F5344CB8AC3E}">
        <p14:creationId xmlns:p14="http://schemas.microsoft.com/office/powerpoint/2010/main" val="3222835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6BBC7-583E-4BC0-A460-F5564F0122F0}"/>
              </a:ext>
            </a:extLst>
          </p:cNvPr>
          <p:cNvSpPr>
            <a:spLocks noGrp="1"/>
          </p:cNvSpPr>
          <p:nvPr>
            <p:ph type="title"/>
          </p:nvPr>
        </p:nvSpPr>
        <p:spPr/>
        <p:txBody>
          <a:bodyPr/>
          <a:lstStyle/>
          <a:p>
            <a:r>
              <a:rPr lang="tr-TR" dirty="0"/>
              <a:t>URL, URI arasındaki fark?</a:t>
            </a:r>
          </a:p>
        </p:txBody>
      </p:sp>
      <p:sp>
        <p:nvSpPr>
          <p:cNvPr id="3" name="Content Placeholder 2">
            <a:extLst>
              <a:ext uri="{FF2B5EF4-FFF2-40B4-BE49-F238E27FC236}">
                <a16:creationId xmlns:a16="http://schemas.microsoft.com/office/drawing/2014/main" id="{57E98702-7CF2-48DC-BE9E-8E98E6D5DAE0}"/>
              </a:ext>
            </a:extLst>
          </p:cNvPr>
          <p:cNvSpPr>
            <a:spLocks noGrp="1"/>
          </p:cNvSpPr>
          <p:nvPr>
            <p:ph idx="1"/>
          </p:nvPr>
        </p:nvSpPr>
        <p:spPr/>
        <p:txBody>
          <a:bodyPr/>
          <a:lstStyle/>
          <a:p>
            <a:r>
              <a:rPr lang="tr-TR" sz="3600" dirty="0">
                <a:latin typeface="Times New Roman" panose="02020603050405020304" pitchFamily="18" charset="0"/>
                <a:cs typeface="Times New Roman" panose="02020603050405020304" pitchFamily="18" charset="0"/>
              </a:rPr>
              <a:t>URI: </a:t>
            </a:r>
            <a:r>
              <a:rPr lang="tr-TR" dirty="0">
                <a:latin typeface="Times New Roman" panose="02020603050405020304" pitchFamily="18" charset="0"/>
                <a:cs typeface="Times New Roman" panose="02020603050405020304" pitchFamily="18" charset="0"/>
              </a:rPr>
              <a:t>İnternet üzerinde bir kaynağın tam yerine işaret eden (resim veya belge) standart formata uygun bir karakter dizisidir. Kısaca bir URL’nin altında bulunan kaynağın tam yoluna işaret eder.</a:t>
            </a:r>
          </a:p>
          <a:p>
            <a:r>
              <a:rPr lang="tr-TR" sz="3600" dirty="0">
                <a:latin typeface="Times New Roman" panose="02020603050405020304" pitchFamily="18" charset="0"/>
                <a:cs typeface="Times New Roman" panose="02020603050405020304" pitchFamily="18" charset="0"/>
              </a:rPr>
              <a:t>URL: </a:t>
            </a:r>
            <a:r>
              <a:rPr lang="tr-TR" dirty="0">
                <a:latin typeface="Times New Roman" panose="02020603050405020304" pitchFamily="18" charset="0"/>
                <a:cs typeface="Times New Roman" panose="02020603050405020304" pitchFamily="18" charset="0"/>
              </a:rPr>
              <a:t>İnternet üzerinde kaynağın yerine işaret eden standart bir formata uygun karakter dizisidir.</a:t>
            </a:r>
          </a:p>
          <a:p>
            <a:pPr marL="0" indent="0">
              <a:buNone/>
            </a:pPr>
            <a:endParaRPr lang="tr-TR" dirty="0"/>
          </a:p>
        </p:txBody>
      </p:sp>
    </p:spTree>
    <p:extLst>
      <p:ext uri="{BB962C8B-B14F-4D97-AF65-F5344CB8AC3E}">
        <p14:creationId xmlns:p14="http://schemas.microsoft.com/office/powerpoint/2010/main" val="2905204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82459-B5F9-4504-8422-17957095C038}"/>
              </a:ext>
            </a:extLst>
          </p:cNvPr>
          <p:cNvSpPr>
            <a:spLocks noGrp="1"/>
          </p:cNvSpPr>
          <p:nvPr>
            <p:ph type="title"/>
          </p:nvPr>
        </p:nvSpPr>
        <p:spPr/>
        <p:txBody>
          <a:bodyPr/>
          <a:lstStyle/>
          <a:p>
            <a:r>
              <a:rPr lang="tr-TR" dirty="0"/>
              <a:t>Neden  video, resimlerde </a:t>
            </a:r>
            <a:r>
              <a:rPr lang="tr-TR" dirty="0" err="1"/>
              <a:t>byte</a:t>
            </a:r>
            <a:r>
              <a:rPr lang="tr-TR" dirty="0"/>
              <a:t>[] dizisi kullanılıyor?</a:t>
            </a:r>
          </a:p>
        </p:txBody>
      </p:sp>
      <p:sp>
        <p:nvSpPr>
          <p:cNvPr id="3" name="Content Placeholder 2">
            <a:extLst>
              <a:ext uri="{FF2B5EF4-FFF2-40B4-BE49-F238E27FC236}">
                <a16:creationId xmlns:a16="http://schemas.microsoft.com/office/drawing/2014/main" id="{F8866CF5-C95B-4EFC-B992-EC914CAEFAF2}"/>
              </a:ext>
            </a:extLst>
          </p:cNvPr>
          <p:cNvSpPr>
            <a:spLocks noGrp="1"/>
          </p:cNvSpPr>
          <p:nvPr>
            <p:ph idx="1"/>
          </p:nvPr>
        </p:nvSpPr>
        <p:spPr/>
        <p:txBody>
          <a:bodyPr/>
          <a:lstStyle/>
          <a:p>
            <a:r>
              <a:rPr lang="tr-TR" dirty="0"/>
              <a:t>Renkle 0-255 arasında olduğundan dolayı </a:t>
            </a:r>
            <a:r>
              <a:rPr lang="tr-TR" dirty="0" err="1"/>
              <a:t>Byte</a:t>
            </a:r>
            <a:r>
              <a:rPr lang="tr-TR" dirty="0"/>
              <a:t> Dizisinin </a:t>
            </a:r>
            <a:r>
              <a:rPr lang="tr-TR" dirty="0" err="1"/>
              <a:t>işeretsiz</a:t>
            </a:r>
            <a:r>
              <a:rPr lang="tr-TR" dirty="0"/>
              <a:t> Versiyonunda .0-255 arası değer aldığından dolayı kullanılmaktadır.</a:t>
            </a:r>
          </a:p>
        </p:txBody>
      </p:sp>
    </p:spTree>
    <p:extLst>
      <p:ext uri="{BB962C8B-B14F-4D97-AF65-F5344CB8AC3E}">
        <p14:creationId xmlns:p14="http://schemas.microsoft.com/office/powerpoint/2010/main" val="148786695"/>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147</TotalTime>
  <Words>266</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 30.06.2022 araştırma ödevleri </vt:lpstr>
      <vt:lpstr> Absolute Path </vt:lpstr>
      <vt:lpstr>Relative Path</vt:lpstr>
      <vt:lpstr>absolute path ve relative path arasındaki farklar?</vt:lpstr>
      <vt:lpstr>URL, URI arasındaki fark?</vt:lpstr>
      <vt:lpstr>Neden  video, resimlerde byte[] dizisi kullanılıyor?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Hamit Mızrak</dc:creator>
  <cp:lastModifiedBy>MEHMET MUSTAFA OZCELIK</cp:lastModifiedBy>
  <cp:revision>27</cp:revision>
  <dcterms:created xsi:type="dcterms:W3CDTF">2022-05-24T09:08:24Z</dcterms:created>
  <dcterms:modified xsi:type="dcterms:W3CDTF">2022-06-29T19:16:45Z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03a45500-4152-46ab-8460-f366efb50b28</vt:lpwstr>
  </property>
  <property fmtid="{D5CDD505-2E9C-101B-9397-08002B2CF9AE}" pid="3" name="TURKCELLCLASSIFICATION">
    <vt:lpwstr>TURKCELL DAHİLİ</vt:lpwstr>
  </property>
</Properties>
</file>