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2" r:id="rId4"/>
    <p:sldId id="257"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bsolute ve relative" id="{A04DB9EF-2970-4AA5-9BF8-21CFABE4D3DF}">
          <p14:sldIdLst>
            <p14:sldId id="256"/>
            <p14:sldId id="260"/>
            <p14:sldId id="262"/>
          </p14:sldIdLst>
        </p14:section>
        <p14:section name="uri ve url" id="{7D43DF5E-1F75-46C5-849A-EB2F6440E216}">
          <p14:sldIdLst>
            <p14:sldId id="257"/>
          </p14:sldIdLst>
        </p14:section>
        <p14:section name="synch" id="{9D9D2246-7D18-4C2A-B68D-5FB9631DB586}">
          <p14:sldIdLst>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29.06.2022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334736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29.06.2022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2081041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29.06.2022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4160448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29.06.2022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44865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2424EFD-1B16-43B4-AA4B-B3F56121264C}" type="datetimeFigureOut">
              <a:rPr lang="tr-TR" smtClean="0"/>
              <a:t>29.06.2022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26933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2424EFD-1B16-43B4-AA4B-B3F56121264C}" type="datetimeFigureOut">
              <a:rPr lang="tr-TR" smtClean="0"/>
              <a:t>29.06.2022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926407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2424EFD-1B16-43B4-AA4B-B3F56121264C}" type="datetimeFigureOut">
              <a:rPr lang="tr-TR" smtClean="0"/>
              <a:t>29.06.2022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03356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2424EFD-1B16-43B4-AA4B-B3F56121264C}" type="datetimeFigureOut">
              <a:rPr lang="tr-TR" smtClean="0"/>
              <a:t>29.06.2022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104431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24EFD-1B16-43B4-AA4B-B3F56121264C}" type="datetimeFigureOut">
              <a:rPr lang="tr-TR" smtClean="0"/>
              <a:t>29.06.2022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4227525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t>29.06.2022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179013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t>29.06.2022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381331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24EFD-1B16-43B4-AA4B-B3F56121264C}" type="datetimeFigureOut">
              <a:rPr lang="tr-TR" smtClean="0"/>
              <a:t>29.06.2022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45488-9FCA-48D6-8E9C-15DE2C32835A}" type="slidenum">
              <a:rPr lang="tr-TR" smtClean="0"/>
              <a:t>‹#›</a:t>
            </a:fld>
            <a:endParaRPr lang="tr-TR"/>
          </a:p>
        </p:txBody>
      </p:sp>
    </p:spTree>
    <p:extLst>
      <p:ext uri="{BB962C8B-B14F-4D97-AF65-F5344CB8AC3E}">
        <p14:creationId xmlns:p14="http://schemas.microsoft.com/office/powerpoint/2010/main" val="9061458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indir.com/" TargetMode="External"/><Relationship Id="rId2" Type="http://schemas.openxmlformats.org/officeDocument/2006/relationships/hyperlink" Target="https://www.aramamotoru.com/uniform-resource-identifier-nedir-uri-nedi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bilgisayarkavramlari.com/2010/03/22/thread-ipli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DB0D3D-B92C-4843-8B74-9083B51AE73C}"/>
              </a:ext>
            </a:extLst>
          </p:cNvPr>
          <p:cNvSpPr>
            <a:spLocks noGrp="1"/>
          </p:cNvSpPr>
          <p:nvPr>
            <p:ph type="ctrTitle"/>
          </p:nvPr>
        </p:nvSpPr>
        <p:spPr/>
        <p:txBody>
          <a:bodyPr/>
          <a:lstStyle/>
          <a:p>
            <a:r>
              <a:rPr lang="tr-TR" dirty="0"/>
              <a:t>Yiğit ÖZEN</a:t>
            </a:r>
          </a:p>
        </p:txBody>
      </p:sp>
    </p:spTree>
    <p:extLst>
      <p:ext uri="{BB962C8B-B14F-4D97-AF65-F5344CB8AC3E}">
        <p14:creationId xmlns:p14="http://schemas.microsoft.com/office/powerpoint/2010/main" val="925000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A2A74B-A0CA-4914-B32C-CF2F020080E5}"/>
              </a:ext>
            </a:extLst>
          </p:cNvPr>
          <p:cNvSpPr>
            <a:spLocks noGrp="1"/>
          </p:cNvSpPr>
          <p:nvPr>
            <p:ph type="title"/>
          </p:nvPr>
        </p:nvSpPr>
        <p:spPr/>
        <p:txBody>
          <a:bodyPr/>
          <a:lstStyle/>
          <a:p>
            <a:r>
              <a:rPr lang="tr-TR" b="1" dirty="0" err="1"/>
              <a:t>Absolute</a:t>
            </a:r>
            <a:r>
              <a:rPr lang="tr-TR" b="1" dirty="0"/>
              <a:t> </a:t>
            </a:r>
            <a:r>
              <a:rPr lang="tr-TR" b="1" dirty="0" err="1"/>
              <a:t>Path</a:t>
            </a:r>
            <a:r>
              <a:rPr lang="tr-TR" b="1" dirty="0"/>
              <a:t> ve </a:t>
            </a:r>
            <a:r>
              <a:rPr lang="tr-TR" b="1" dirty="0" err="1"/>
              <a:t>Relative</a:t>
            </a:r>
            <a:r>
              <a:rPr lang="tr-TR" b="1" dirty="0"/>
              <a:t> </a:t>
            </a:r>
            <a:r>
              <a:rPr lang="tr-TR" b="1" dirty="0" err="1"/>
              <a:t>Path</a:t>
            </a:r>
            <a:r>
              <a:rPr lang="tr-TR" b="1" dirty="0"/>
              <a:t> Nedir?</a:t>
            </a:r>
            <a:endParaRPr lang="tr-TR" dirty="0"/>
          </a:p>
        </p:txBody>
      </p:sp>
      <p:sp>
        <p:nvSpPr>
          <p:cNvPr id="3" name="İçerik Yer Tutucusu 2">
            <a:extLst>
              <a:ext uri="{FF2B5EF4-FFF2-40B4-BE49-F238E27FC236}">
                <a16:creationId xmlns:a16="http://schemas.microsoft.com/office/drawing/2014/main" id="{7A0C80C0-DE00-4D1C-BA7C-1DF2B5B9FACF}"/>
              </a:ext>
            </a:extLst>
          </p:cNvPr>
          <p:cNvSpPr>
            <a:spLocks noGrp="1"/>
          </p:cNvSpPr>
          <p:nvPr>
            <p:ph idx="1"/>
          </p:nvPr>
        </p:nvSpPr>
        <p:spPr/>
        <p:txBody>
          <a:bodyPr>
            <a:normAutofit lnSpcReduction="10000"/>
          </a:bodyPr>
          <a:lstStyle/>
          <a:p>
            <a:r>
              <a:rPr lang="tr-TR" b="1" dirty="0" err="1"/>
              <a:t>Absolute</a:t>
            </a:r>
            <a:r>
              <a:rPr lang="tr-TR" b="1" dirty="0"/>
              <a:t> </a:t>
            </a:r>
            <a:r>
              <a:rPr lang="tr-TR" b="1" dirty="0" err="1"/>
              <a:t>Path</a:t>
            </a:r>
            <a:r>
              <a:rPr lang="tr-TR" b="1" dirty="0"/>
              <a:t> :</a:t>
            </a:r>
          </a:p>
          <a:p>
            <a:r>
              <a:rPr lang="tr-TR" dirty="0" err="1"/>
              <a:t>Absolute</a:t>
            </a:r>
            <a:r>
              <a:rPr lang="tr-TR" dirty="0"/>
              <a:t> </a:t>
            </a:r>
            <a:r>
              <a:rPr lang="tr-TR" dirty="0" err="1"/>
              <a:t>path</a:t>
            </a:r>
            <a:r>
              <a:rPr lang="tr-TR" dirty="0"/>
              <a:t> bir dosya yada klasörün </a:t>
            </a:r>
            <a:r>
              <a:rPr lang="tr-TR" dirty="0" err="1"/>
              <a:t>root</a:t>
            </a:r>
            <a:r>
              <a:rPr lang="tr-TR" dirty="0"/>
              <a:t>(kök) dizinden itibaren verilen </a:t>
            </a:r>
            <a:r>
              <a:rPr lang="tr-TR" dirty="0" err="1"/>
              <a:t>path’e</a:t>
            </a:r>
            <a:r>
              <a:rPr lang="tr-TR" dirty="0"/>
              <a:t> denir.</a:t>
            </a:r>
          </a:p>
          <a:p>
            <a:r>
              <a:rPr lang="tr-TR" dirty="0" err="1"/>
              <a:t>Root</a:t>
            </a:r>
            <a:r>
              <a:rPr lang="tr-TR" dirty="0"/>
              <a:t> (/) dizininden itibaren alt klasörler üzerinde çalışmalarınızı gerçekleştirebilirsiniz.</a:t>
            </a:r>
          </a:p>
          <a:p>
            <a:r>
              <a:rPr lang="tr-TR" dirty="0"/>
              <a:t>Fakat </a:t>
            </a:r>
            <a:r>
              <a:rPr lang="tr-TR" dirty="0" err="1"/>
              <a:t>Absolute</a:t>
            </a:r>
            <a:r>
              <a:rPr lang="tr-TR" dirty="0"/>
              <a:t> </a:t>
            </a:r>
            <a:r>
              <a:rPr lang="tr-TR" dirty="0" err="1"/>
              <a:t>Path</a:t>
            </a:r>
            <a:r>
              <a:rPr lang="tr-TR" dirty="0"/>
              <a:t> işlemi, genellikle pek tavsiye edilmeyen bir </a:t>
            </a:r>
            <a:r>
              <a:rPr lang="tr-TR" dirty="0" err="1"/>
              <a:t>path</a:t>
            </a:r>
            <a:r>
              <a:rPr lang="tr-TR" dirty="0"/>
              <a:t> verme işlemidir. Sebebine gelirsek, Projemize </a:t>
            </a:r>
            <a:r>
              <a:rPr lang="tr-TR" dirty="0" err="1"/>
              <a:t>locale</a:t>
            </a:r>
            <a:r>
              <a:rPr lang="tr-TR" dirty="0"/>
              <a:t> olarak </a:t>
            </a:r>
            <a:r>
              <a:rPr lang="tr-TR" dirty="0" err="1"/>
              <a:t>Path</a:t>
            </a:r>
            <a:r>
              <a:rPr lang="tr-TR" dirty="0"/>
              <a:t> veriyoruz fakat projemizi farklı makinalar da çalıştırmak istediğimiz zaman verilen </a:t>
            </a:r>
            <a:r>
              <a:rPr lang="tr-TR" dirty="0" err="1"/>
              <a:t>Absolute</a:t>
            </a:r>
            <a:r>
              <a:rPr lang="tr-TR" dirty="0"/>
              <a:t> </a:t>
            </a:r>
            <a:r>
              <a:rPr lang="tr-TR" dirty="0" err="1"/>
              <a:t>Path</a:t>
            </a:r>
            <a:r>
              <a:rPr lang="tr-TR" dirty="0"/>
              <a:t>(</a:t>
            </a:r>
            <a:r>
              <a:rPr lang="tr-TR" dirty="0" err="1"/>
              <a:t>Locale</a:t>
            </a:r>
            <a:r>
              <a:rPr lang="tr-TR" dirty="0"/>
              <a:t> </a:t>
            </a:r>
            <a:r>
              <a:rPr lang="tr-TR" dirty="0" err="1"/>
              <a:t>Path</a:t>
            </a:r>
            <a:r>
              <a:rPr lang="tr-TR" dirty="0"/>
              <a:t>) projenin patlamasına sebebiyet vermektedir. Bu yüzden çoğunlukla </a:t>
            </a:r>
            <a:r>
              <a:rPr lang="tr-TR" dirty="0" err="1"/>
              <a:t>Relative</a:t>
            </a:r>
            <a:r>
              <a:rPr lang="tr-TR" dirty="0"/>
              <a:t> </a:t>
            </a:r>
            <a:r>
              <a:rPr lang="tr-TR" dirty="0" err="1"/>
              <a:t>Path</a:t>
            </a:r>
            <a:r>
              <a:rPr lang="tr-TR" dirty="0"/>
              <a:t> tercih edilmektedir.</a:t>
            </a:r>
          </a:p>
          <a:p>
            <a:endParaRPr lang="tr-TR" b="1" dirty="0"/>
          </a:p>
          <a:p>
            <a:endParaRPr lang="tr-TR" b="1" dirty="0"/>
          </a:p>
          <a:p>
            <a:endParaRPr lang="tr-TR" dirty="0"/>
          </a:p>
        </p:txBody>
      </p:sp>
    </p:spTree>
    <p:extLst>
      <p:ext uri="{BB962C8B-B14F-4D97-AF65-F5344CB8AC3E}">
        <p14:creationId xmlns:p14="http://schemas.microsoft.com/office/powerpoint/2010/main" val="2659693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5B2028-CF56-409F-94BD-9E390A417D38}"/>
              </a:ext>
            </a:extLst>
          </p:cNvPr>
          <p:cNvSpPr>
            <a:spLocks noGrp="1"/>
          </p:cNvSpPr>
          <p:nvPr>
            <p:ph idx="1"/>
          </p:nvPr>
        </p:nvSpPr>
        <p:spPr>
          <a:xfrm>
            <a:off x="838199" y="513184"/>
            <a:ext cx="10515600" cy="5691771"/>
          </a:xfrm>
        </p:spPr>
        <p:txBody>
          <a:bodyPr/>
          <a:lstStyle/>
          <a:p>
            <a:r>
              <a:rPr lang="tr-TR" b="1" dirty="0" err="1"/>
              <a:t>Relative</a:t>
            </a:r>
            <a:r>
              <a:rPr lang="tr-TR" b="1" dirty="0"/>
              <a:t> </a:t>
            </a:r>
            <a:r>
              <a:rPr lang="tr-TR" b="1" dirty="0" err="1"/>
              <a:t>Path</a:t>
            </a:r>
            <a:r>
              <a:rPr lang="tr-TR" b="1" dirty="0"/>
              <a:t> : </a:t>
            </a:r>
          </a:p>
          <a:p>
            <a:r>
              <a:rPr lang="tr-TR" dirty="0" err="1"/>
              <a:t>Relative</a:t>
            </a:r>
            <a:r>
              <a:rPr lang="tr-TR" dirty="0"/>
              <a:t> </a:t>
            </a:r>
            <a:r>
              <a:rPr lang="tr-TR" dirty="0" err="1"/>
              <a:t>Path</a:t>
            </a:r>
            <a:r>
              <a:rPr lang="tr-TR" dirty="0"/>
              <a:t>, </a:t>
            </a:r>
            <a:r>
              <a:rPr lang="tr-TR" dirty="0" err="1"/>
              <a:t>Absolute</a:t>
            </a:r>
            <a:r>
              <a:rPr lang="tr-TR" dirty="0"/>
              <a:t> </a:t>
            </a:r>
            <a:r>
              <a:rPr lang="tr-TR" dirty="0" err="1"/>
              <a:t>Path’den</a:t>
            </a:r>
            <a:r>
              <a:rPr lang="tr-TR" dirty="0"/>
              <a:t> farklı olarak dinamik olarak yol vermektedir. </a:t>
            </a:r>
            <a:r>
              <a:rPr lang="tr-TR" dirty="0" err="1"/>
              <a:t>Relative</a:t>
            </a:r>
            <a:r>
              <a:rPr lang="tr-TR" dirty="0"/>
              <a:t> </a:t>
            </a:r>
            <a:r>
              <a:rPr lang="tr-TR" dirty="0" err="1"/>
              <a:t>Path</a:t>
            </a:r>
            <a:r>
              <a:rPr lang="tr-TR" dirty="0"/>
              <a:t> işlemi çalışılmakta olan klasör içerisinde </a:t>
            </a:r>
            <a:r>
              <a:rPr lang="tr-TR" dirty="0" err="1"/>
              <a:t>path</a:t>
            </a:r>
            <a:r>
              <a:rPr lang="tr-TR" dirty="0"/>
              <a:t> alma işlemine denir.</a:t>
            </a:r>
          </a:p>
          <a:p>
            <a:endParaRPr lang="tr-TR" dirty="0"/>
          </a:p>
        </p:txBody>
      </p:sp>
      <p:pic>
        <p:nvPicPr>
          <p:cNvPr id="1028" name="Picture 4" descr="https://miro.medium.com/max/1338/1*qfBtxYtbzWme-QiXw3_ojA.png">
            <a:extLst>
              <a:ext uri="{FF2B5EF4-FFF2-40B4-BE49-F238E27FC236}">
                <a16:creationId xmlns:a16="http://schemas.microsoft.com/office/drawing/2014/main" id="{219CB839-21A1-425E-B99D-26A79D783E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324" y="3085711"/>
            <a:ext cx="6372225"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264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tr-TR" dirty="0"/>
              <a:t>URI ve URL</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normAutofit lnSpcReduction="10000"/>
          </a:bodyPr>
          <a:lstStyle/>
          <a:p>
            <a:r>
              <a:rPr lang="tr-TR" b="1" dirty="0"/>
              <a:t>URI: </a:t>
            </a:r>
            <a:r>
              <a:rPr lang="tr-TR" dirty="0" err="1"/>
              <a:t>Uniform</a:t>
            </a:r>
            <a:r>
              <a:rPr lang="tr-TR" dirty="0"/>
              <a:t> Resource </a:t>
            </a:r>
            <a:r>
              <a:rPr lang="tr-TR" dirty="0" err="1"/>
              <a:t>Identifier’in</a:t>
            </a:r>
            <a:r>
              <a:rPr lang="tr-TR" dirty="0"/>
              <a:t> kısaltılmış hali olan URI, internet üzerinde bir kaynağın tam yerine işaret eden (resim veya belge) standart formata uygun bir karakter dizisidir. Kısaca bir URL’nin altında bulunan kaynağın tam yoluna işaret eder. Örneğin </a:t>
            </a:r>
            <a:r>
              <a:rPr lang="tr-TR" dirty="0">
                <a:hlinkClick r:id="rId2"/>
              </a:rPr>
              <a:t>https://www.aramamotoru.com/uniform-resource-identifier-nedir-uri-nedir/</a:t>
            </a:r>
            <a:r>
              <a:rPr lang="tr-TR" dirty="0"/>
              <a:t> bir </a:t>
            </a:r>
            <a:r>
              <a:rPr lang="tr-TR" dirty="0" err="1"/>
              <a:t>URI’dir</a:t>
            </a:r>
            <a:r>
              <a:rPr lang="tr-TR" dirty="0"/>
              <a:t>.</a:t>
            </a:r>
          </a:p>
          <a:p>
            <a:r>
              <a:rPr lang="tr-TR" b="1" dirty="0"/>
              <a:t>URL: </a:t>
            </a:r>
            <a:r>
              <a:rPr lang="tr-TR" dirty="0" err="1"/>
              <a:t>Uniform</a:t>
            </a:r>
            <a:r>
              <a:rPr lang="tr-TR" dirty="0"/>
              <a:t> Resource </a:t>
            </a:r>
            <a:r>
              <a:rPr lang="tr-TR" dirty="0" err="1"/>
              <a:t>Locator’ın</a:t>
            </a:r>
            <a:r>
              <a:rPr lang="tr-TR" dirty="0"/>
              <a:t> kısaltılmış hali olan URL, Türkçe haliyle Bir örnek Kaynak </a:t>
            </a:r>
            <a:r>
              <a:rPr lang="tr-TR" dirty="0" err="1"/>
              <a:t>Konumlayıcı</a:t>
            </a:r>
            <a:r>
              <a:rPr lang="tr-TR" dirty="0"/>
              <a:t> veya Tekdüzen Kaynak Bulucu şeklinde karşımıza çıkabilir. Aslında gayet basit tanımlı olan URL, internet üzerinde kaynağın yerine işaret eden standart bir formata uygun karakter dizisidir. Örneğin </a:t>
            </a:r>
            <a:r>
              <a:rPr lang="tr-TR" dirty="0">
                <a:hlinkClick r:id="rId3"/>
              </a:rPr>
              <a:t>https://indir.com/</a:t>
            </a:r>
            <a:r>
              <a:rPr lang="tr-TR" dirty="0"/>
              <a:t> bir URL’dir.</a:t>
            </a:r>
          </a:p>
        </p:txBody>
      </p:sp>
    </p:spTree>
    <p:extLst>
      <p:ext uri="{BB962C8B-B14F-4D97-AF65-F5344CB8AC3E}">
        <p14:creationId xmlns:p14="http://schemas.microsoft.com/office/powerpoint/2010/main" val="916939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3D5545-D21A-473F-BB95-193FE0CD71BD}"/>
              </a:ext>
            </a:extLst>
          </p:cNvPr>
          <p:cNvSpPr>
            <a:spLocks noGrp="1"/>
          </p:cNvSpPr>
          <p:nvPr>
            <p:ph type="title"/>
          </p:nvPr>
        </p:nvSpPr>
        <p:spPr/>
        <p:txBody>
          <a:bodyPr/>
          <a:lstStyle/>
          <a:p>
            <a:r>
              <a:rPr lang="tr-TR" b="1" dirty="0" err="1"/>
              <a:t>Synchronized</a:t>
            </a:r>
            <a:r>
              <a:rPr lang="tr-TR" b="1" dirty="0"/>
              <a:t> Nedir?</a:t>
            </a:r>
            <a:endParaRPr lang="tr-TR" dirty="0"/>
          </a:p>
        </p:txBody>
      </p:sp>
      <p:sp>
        <p:nvSpPr>
          <p:cNvPr id="3" name="İçerik Yer Tutucusu 2">
            <a:extLst>
              <a:ext uri="{FF2B5EF4-FFF2-40B4-BE49-F238E27FC236}">
                <a16:creationId xmlns:a16="http://schemas.microsoft.com/office/drawing/2014/main" id="{79AB71B1-58E6-47CF-B658-04265E7A6B79}"/>
              </a:ext>
            </a:extLst>
          </p:cNvPr>
          <p:cNvSpPr>
            <a:spLocks noGrp="1"/>
          </p:cNvSpPr>
          <p:nvPr>
            <p:ph idx="1"/>
          </p:nvPr>
        </p:nvSpPr>
        <p:spPr/>
        <p:txBody>
          <a:bodyPr/>
          <a:lstStyle/>
          <a:p>
            <a:r>
              <a:rPr lang="tr-TR" dirty="0"/>
              <a:t>JAVA, C++ veya C# gibi nesne yönelimli programlama dillerinde kullanılan bir terimdir. Basitçe, aynı anda çalışan birden fazla lifin</a:t>
            </a:r>
            <a:r>
              <a:rPr lang="tr-TR" u="sng" dirty="0">
                <a:hlinkClick r:id="rId2">
                  <a:extLst>
                    <a:ext uri="{A12FA001-AC4F-418D-AE19-62706E023703}">
                      <ahyp:hlinkClr xmlns:ahyp="http://schemas.microsoft.com/office/drawing/2018/hyperlinkcolor" val="tx"/>
                    </a:ext>
                  </a:extLst>
                </a:hlinkClick>
              </a:rPr>
              <a:t> </a:t>
            </a:r>
            <a:r>
              <a:rPr lang="tr-TR" u="sng" dirty="0"/>
              <a:t>(</a:t>
            </a:r>
            <a:r>
              <a:rPr lang="tr-TR" u="sng" dirty="0" err="1"/>
              <a:t>thread</a:t>
            </a:r>
            <a:r>
              <a:rPr lang="tr-TR" u="sng" dirty="0"/>
              <a:t>)</a:t>
            </a:r>
            <a:r>
              <a:rPr lang="tr-TR" dirty="0"/>
              <a:t> veya işlemin (</a:t>
            </a:r>
            <a:r>
              <a:rPr lang="tr-TR" dirty="0" err="1"/>
              <a:t>process</a:t>
            </a:r>
            <a:r>
              <a:rPr lang="tr-TR" dirty="0"/>
              <a:t>) sıralı olmasını ve birbiri ile iletişim halinde çalışmasını sağlar.</a:t>
            </a:r>
          </a:p>
          <a:p>
            <a:r>
              <a:rPr lang="tr-TR" dirty="0"/>
              <a:t>Bir metodun eşlemeli olması durumunda metottaki bütün işlemler, bu metodu çağıran </a:t>
            </a:r>
            <a:r>
              <a:rPr lang="tr-TR" dirty="0">
                <a:hlinkClick r:id="rId2">
                  <a:extLst>
                    <a:ext uri="{A12FA001-AC4F-418D-AE19-62706E023703}">
                      <ahyp:hlinkClr xmlns:ahyp="http://schemas.microsoft.com/office/drawing/2018/hyperlinkcolor" val="tx"/>
                    </a:ext>
                  </a:extLst>
                </a:hlinkClick>
              </a:rPr>
              <a:t>lifler (</a:t>
            </a:r>
            <a:r>
              <a:rPr lang="tr-TR" dirty="0" err="1">
                <a:hlinkClick r:id="rId2">
                  <a:extLst>
                    <a:ext uri="{A12FA001-AC4F-418D-AE19-62706E023703}">
                      <ahyp:hlinkClr xmlns:ahyp="http://schemas.microsoft.com/office/drawing/2018/hyperlinkcolor" val="tx"/>
                    </a:ext>
                  </a:extLst>
                </a:hlinkClick>
              </a:rPr>
              <a:t>threads</a:t>
            </a:r>
            <a:r>
              <a:rPr lang="tr-TR" dirty="0">
                <a:hlinkClick r:id="rId2">
                  <a:extLst>
                    <a:ext uri="{A12FA001-AC4F-418D-AE19-62706E023703}">
                      <ahyp:hlinkClr xmlns:ahyp="http://schemas.microsoft.com/office/drawing/2018/hyperlinkcolor" val="tx"/>
                    </a:ext>
                  </a:extLst>
                </a:hlinkClick>
              </a:rPr>
              <a:t>)</a:t>
            </a:r>
            <a:r>
              <a:rPr lang="tr-TR" dirty="0"/>
              <a:t> tarafından sırayla yapılır. Yani bir lif (</a:t>
            </a:r>
            <a:r>
              <a:rPr lang="tr-TR" dirty="0" err="1"/>
              <a:t>thread</a:t>
            </a:r>
            <a:r>
              <a:rPr lang="tr-TR" dirty="0"/>
              <a:t>) bu metodu çalıştırırken bir diğeri beklemek zorundadır.</a:t>
            </a:r>
          </a:p>
        </p:txBody>
      </p:sp>
    </p:spTree>
    <p:extLst>
      <p:ext uri="{BB962C8B-B14F-4D97-AF65-F5344CB8AC3E}">
        <p14:creationId xmlns:p14="http://schemas.microsoft.com/office/powerpoint/2010/main" val="2270947893"/>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136</TotalTime>
  <Words>315</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Yiğit ÖZEN</vt:lpstr>
      <vt:lpstr>Absolute Path ve Relative Path Nedir?</vt:lpstr>
      <vt:lpstr>PowerPoint Presentation</vt:lpstr>
      <vt:lpstr>URI ve URL</vt:lpstr>
      <vt:lpstr>Synchronized Nedir?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Hamit Mızrak</dc:creator>
  <cp:lastModifiedBy>YIGIT OZEN</cp:lastModifiedBy>
  <cp:revision>7</cp:revision>
  <dcterms:created xsi:type="dcterms:W3CDTF">2022-05-24T09:08:24Z</dcterms:created>
  <dcterms:modified xsi:type="dcterms:W3CDTF">2022-06-29T13:29:03Z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8ac9f900-504b-401a-a6be-d3b75e76bb1d</vt:lpwstr>
  </property>
  <property fmtid="{D5CDD505-2E9C-101B-9397-08002B2CF9AE}" pid="3" name="TURKCELLCLASSIFICATION">
    <vt:lpwstr>TURKCELL DAHİLİ</vt:lpwstr>
  </property>
</Properties>
</file>