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9"/>
  </p:notesMasterIdLst>
  <p:handoutMasterIdLst>
    <p:handoutMasterId r:id="rId10"/>
  </p:handoutMasterIdLst>
  <p:sldIdLst>
    <p:sldId id="446" r:id="rId5"/>
    <p:sldId id="447" r:id="rId6"/>
    <p:sldId id="448" r:id="rId7"/>
    <p:sldId id="4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C5896"/>
    <a:srgbClr val="7C6560"/>
    <a:srgbClr val="29282D"/>
    <a:srgbClr val="E288B6"/>
    <a:srgbClr val="D75078"/>
    <a:srgbClr val="B38F6A"/>
    <a:srgbClr val="6667AB"/>
    <a:srgbClr val="BBBBBB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649633"/>
          </a:xfrm>
        </p:spPr>
        <p:txBody>
          <a:bodyPr anchor="t" anchorCtr="0">
            <a:normAutofit fontScale="90000"/>
          </a:bodyPr>
          <a:lstStyle/>
          <a:p>
            <a:r>
              <a:rPr lang="en-US" dirty="0" err="1">
                <a:latin typeface="COCOGOOSE" panose="02000000000000000000" pitchFamily="2" charset="0"/>
              </a:rPr>
              <a:t>Apotek</a:t>
            </a:r>
            <a:r>
              <a:rPr lang="en-US" dirty="0">
                <a:latin typeface="COCOGOOSE" panose="02000000000000000000" pitchFamily="2" charset="0"/>
              </a:rPr>
              <a:t> Online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557A4D-C839-ACAF-A143-86A0B8332AB6}"/>
              </a:ext>
            </a:extLst>
          </p:cNvPr>
          <p:cNvSpPr txBox="1"/>
          <p:nvPr/>
        </p:nvSpPr>
        <p:spPr>
          <a:xfrm>
            <a:off x="592667" y="5376333"/>
            <a:ext cx="33189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Bell MT" panose="02020503060305020303" pitchFamily="18" charset="0"/>
              </a:rPr>
              <a:t>2072008 Nicholas CH</a:t>
            </a:r>
          </a:p>
          <a:p>
            <a:r>
              <a:rPr lang="en-US" sz="2200" dirty="0">
                <a:solidFill>
                  <a:schemeClr val="bg1"/>
                </a:solidFill>
                <a:latin typeface="Bell MT" panose="02020503060305020303" pitchFamily="18" charset="0"/>
              </a:rPr>
              <a:t>2072009 Juan Sterling M</a:t>
            </a:r>
          </a:p>
          <a:p>
            <a:r>
              <a:rPr lang="en-US" sz="2200" dirty="0">
                <a:solidFill>
                  <a:schemeClr val="bg1"/>
                </a:solidFill>
                <a:latin typeface="Bell MT" panose="02020503060305020303" pitchFamily="18" charset="0"/>
              </a:rPr>
              <a:t>2072030 Kevin Laurence</a:t>
            </a:r>
            <a:endParaRPr lang="en-ID" sz="22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PROBLEM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AFBC7-B97C-B23C-C82D-053103A9C002}"/>
              </a:ext>
            </a:extLst>
          </p:cNvPr>
          <p:cNvSpPr txBox="1"/>
          <p:nvPr/>
        </p:nvSpPr>
        <p:spPr>
          <a:xfrm>
            <a:off x="354563" y="2080727"/>
            <a:ext cx="11058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Antrian</a:t>
            </a:r>
            <a:r>
              <a:rPr lang="en-US" sz="2800" dirty="0">
                <a:solidFill>
                  <a:schemeClr val="bg1"/>
                </a:solidFill>
              </a:rPr>
              <a:t> pada </a:t>
            </a:r>
            <a:r>
              <a:rPr lang="en-US" sz="2800" dirty="0" err="1">
                <a:solidFill>
                  <a:schemeClr val="bg1"/>
                </a:solidFill>
              </a:rPr>
              <a:t>apotek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fisik</a:t>
            </a:r>
            <a:r>
              <a:rPr lang="en-US" sz="2800" dirty="0">
                <a:solidFill>
                  <a:schemeClr val="bg1"/>
                </a:solidFill>
              </a:rPr>
              <a:t> yang </a:t>
            </a:r>
            <a:r>
              <a:rPr lang="en-US" sz="2800" dirty="0" err="1">
                <a:solidFill>
                  <a:schemeClr val="bg1"/>
                </a:solidFill>
              </a:rPr>
              <a:t>ada</a:t>
            </a:r>
            <a:r>
              <a:rPr lang="en-US" sz="2800" dirty="0">
                <a:solidFill>
                  <a:schemeClr val="bg1"/>
                </a:solidFill>
              </a:rPr>
              <a:t> di </a:t>
            </a:r>
            <a:r>
              <a:rPr lang="en-US" sz="2800" dirty="0" err="1">
                <a:solidFill>
                  <a:schemeClr val="bg1"/>
                </a:solidFill>
              </a:rPr>
              <a:t>lingkungan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sekitar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Apabila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kita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sedang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sendiri</a:t>
            </a:r>
            <a:r>
              <a:rPr lang="en-US" sz="2800" dirty="0">
                <a:solidFill>
                  <a:schemeClr val="bg1"/>
                </a:solidFill>
              </a:rPr>
              <a:t> di </a:t>
            </a:r>
            <a:r>
              <a:rPr lang="en-US" sz="2800" dirty="0" err="1">
                <a:solidFill>
                  <a:schemeClr val="bg1"/>
                </a:solidFill>
              </a:rPr>
              <a:t>rumah</a:t>
            </a:r>
            <a:r>
              <a:rPr lang="en-US" sz="2800" dirty="0">
                <a:solidFill>
                  <a:schemeClr val="bg1"/>
                </a:solidFill>
              </a:rPr>
              <a:t> dan </a:t>
            </a:r>
            <a:r>
              <a:rPr lang="en-US" sz="2800" dirty="0" err="1">
                <a:solidFill>
                  <a:schemeClr val="bg1"/>
                </a:solidFill>
              </a:rPr>
              <a:t>membutuhkan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obat</a:t>
            </a:r>
            <a:r>
              <a:rPr lang="en-US" sz="2800" dirty="0">
                <a:solidFill>
                  <a:schemeClr val="bg1"/>
                </a:solidFill>
              </a:rPr>
              <a:t> (</a:t>
            </a:r>
            <a:r>
              <a:rPr lang="en-US" sz="2800" i="1" dirty="0">
                <a:solidFill>
                  <a:schemeClr val="bg1"/>
                </a:solidFill>
              </a:rPr>
              <a:t>urgent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Mempermudah</a:t>
            </a:r>
            <a:r>
              <a:rPr lang="en-US" sz="2800" dirty="0">
                <a:solidFill>
                  <a:schemeClr val="bg1"/>
                </a:solidFill>
              </a:rPr>
              <a:t> orang yang </a:t>
            </a:r>
            <a:r>
              <a:rPr lang="en-US" sz="2800" dirty="0" err="1">
                <a:solidFill>
                  <a:schemeClr val="bg1"/>
                </a:solidFill>
              </a:rPr>
              <a:t>sudah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berusia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lanjut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untuk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bisa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membeli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obat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ID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Antrean di Apotek">
            <a:extLst>
              <a:ext uri="{FF2B5EF4-FFF2-40B4-BE49-F238E27FC236}">
                <a16:creationId xmlns:a16="http://schemas.microsoft.com/office/drawing/2014/main" id="{61546FC3-E6E0-0F55-E669-80D7A7B40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874" y="4520250"/>
            <a:ext cx="2360644" cy="177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jala Sakit Kepala, Mulai dari Umum Hingga Berbahaya • Hello Sehat">
            <a:extLst>
              <a:ext uri="{FF2B5EF4-FFF2-40B4-BE49-F238E27FC236}">
                <a16:creationId xmlns:a16="http://schemas.microsoft.com/office/drawing/2014/main" id="{2BF53512-2D87-6C26-8D8B-F4ED913C5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15" y="451558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93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SOLUTION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AFBC7-B97C-B23C-C82D-053103A9C002}"/>
              </a:ext>
            </a:extLst>
          </p:cNvPr>
          <p:cNvSpPr txBox="1"/>
          <p:nvPr/>
        </p:nvSpPr>
        <p:spPr>
          <a:xfrm>
            <a:off x="354563" y="2080727"/>
            <a:ext cx="11058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Mengurangi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antrian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ketika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kita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ingin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membeli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obat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bg1"/>
                </a:solidFill>
              </a:rPr>
              <a:t>Mempermudah</a:t>
            </a:r>
            <a:r>
              <a:rPr lang="en-ID" sz="2800" dirty="0">
                <a:solidFill>
                  <a:schemeClr val="bg1"/>
                </a:solidFill>
              </a:rPr>
              <a:t> Ketika </a:t>
            </a:r>
            <a:r>
              <a:rPr lang="en-ID" sz="2800" dirty="0" err="1">
                <a:solidFill>
                  <a:schemeClr val="bg1"/>
                </a:solidFill>
              </a:rPr>
              <a:t>sedang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membutuhkan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obat</a:t>
            </a:r>
            <a:r>
              <a:rPr lang="en-ID" sz="2800" dirty="0">
                <a:solidFill>
                  <a:schemeClr val="bg1"/>
                </a:solidFill>
              </a:rPr>
              <a:t> yang urgent (</a:t>
            </a:r>
            <a:r>
              <a:rPr lang="en-ID" sz="2800" dirty="0" err="1">
                <a:solidFill>
                  <a:schemeClr val="bg1"/>
                </a:solidFill>
              </a:rPr>
              <a:t>bisa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diantar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langsung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ke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rumah</a:t>
            </a:r>
            <a:r>
              <a:rPr lang="en-ID" sz="2800" dirty="0">
                <a:solidFill>
                  <a:schemeClr val="bg1"/>
                </a:solidFill>
              </a:rPr>
              <a:t>) </a:t>
            </a:r>
            <a:r>
              <a:rPr lang="en-ID" sz="2800" dirty="0" err="1">
                <a:solidFill>
                  <a:schemeClr val="bg1"/>
                </a:solidFill>
              </a:rPr>
              <a:t>dengan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bantuan</a:t>
            </a:r>
            <a:r>
              <a:rPr lang="en-ID" sz="2800" dirty="0">
                <a:solidFill>
                  <a:schemeClr val="bg1"/>
                </a:solidFill>
              </a:rPr>
              <a:t> ojek online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bg1"/>
                </a:solidFill>
              </a:rPr>
              <a:t>Membantu</a:t>
            </a:r>
            <a:r>
              <a:rPr lang="en-ID" sz="2800" dirty="0">
                <a:solidFill>
                  <a:schemeClr val="bg1"/>
                </a:solidFill>
              </a:rPr>
              <a:t> orang yang </a:t>
            </a:r>
            <a:r>
              <a:rPr lang="en-ID" sz="2800" dirty="0" err="1">
                <a:solidFill>
                  <a:schemeClr val="bg1"/>
                </a:solidFill>
              </a:rPr>
              <a:t>sudah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berusia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lanjut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untuk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bisa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menebus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resep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dengan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menggunakan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applikasi</a:t>
            </a:r>
            <a:r>
              <a:rPr lang="en-ID" sz="2800" dirty="0">
                <a:solidFill>
                  <a:schemeClr val="bg1"/>
                </a:solidFill>
              </a:rPr>
              <a:t> (</a:t>
            </a:r>
            <a:r>
              <a:rPr lang="en-ID" sz="2800" dirty="0" err="1">
                <a:solidFill>
                  <a:schemeClr val="bg1"/>
                </a:solidFill>
              </a:rPr>
              <a:t>untuk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saat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ini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dengan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menggunakan</a:t>
            </a:r>
            <a:r>
              <a:rPr lang="en-ID" sz="2800" dirty="0">
                <a:solidFill>
                  <a:schemeClr val="bg1"/>
                </a:solidFill>
              </a:rPr>
              <a:t> web browser)</a:t>
            </a:r>
          </a:p>
        </p:txBody>
      </p:sp>
    </p:spTree>
    <p:extLst>
      <p:ext uri="{BB962C8B-B14F-4D97-AF65-F5344CB8AC3E}">
        <p14:creationId xmlns:p14="http://schemas.microsoft.com/office/powerpoint/2010/main" val="313810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92051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{C52B1B52-E14D-4E1A-A93D-EA39FD6822D3}tf78479028_win32</Template>
  <TotalTime>17</TotalTime>
  <Words>94</Words>
  <Application>Microsoft Office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Bell MT</vt:lpstr>
      <vt:lpstr>Calibri</vt:lpstr>
      <vt:lpstr>COCOGOOSE</vt:lpstr>
      <vt:lpstr>Segoe UI</vt:lpstr>
      <vt:lpstr>Segoe UI Light</vt:lpstr>
      <vt:lpstr>Balancing Act</vt:lpstr>
      <vt:lpstr>Wellspring</vt:lpstr>
      <vt:lpstr>Star of the show</vt:lpstr>
      <vt:lpstr>Amusements</vt:lpstr>
      <vt:lpstr>Apotek Online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Apotek Online</dc:title>
  <dc:creator>2072008 Nicholas Christel Hanafi</dc:creator>
  <cp:lastModifiedBy>2072008 Nicholas Christel Hanafi</cp:lastModifiedBy>
  <cp:revision>1</cp:revision>
  <dcterms:created xsi:type="dcterms:W3CDTF">2022-06-11T09:15:13Z</dcterms:created>
  <dcterms:modified xsi:type="dcterms:W3CDTF">2022-06-11T09:32:13Z</dcterms:modified>
</cp:coreProperties>
</file>