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48" r:id="rId7"/>
    <p:sldId id="449" r:id="rId8"/>
    <p:sldId id="450" r:id="rId9"/>
    <p:sldId id="452" r:id="rId10"/>
    <p:sldId id="453" r:id="rId11"/>
    <p:sldId id="451" r:id="rId12"/>
    <p:sldId id="454" r:id="rId13"/>
    <p:sldId id="455" r:id="rId14"/>
    <p:sldId id="456" r:id="rId15"/>
    <p:sldId id="457" r:id="rId16"/>
    <p:sldId id="458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1@gmail.com" TargetMode="External"/><Relationship Id="rId2" Type="http://schemas.openxmlformats.org/officeDocument/2006/relationships/hyperlink" Target="http://apotekonline.ddns.net/ApotekO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649633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>
                <a:latin typeface="COCOGOOSE" panose="02000000000000000000" pitchFamily="2" charset="0"/>
              </a:rPr>
              <a:t>Apotek</a:t>
            </a:r>
            <a:r>
              <a:rPr lang="en-US" dirty="0">
                <a:latin typeface="COCOGOOSE" panose="02000000000000000000" pitchFamily="2" charset="0"/>
              </a:rPr>
              <a:t>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57A4D-C839-ACAF-A143-86A0B8332AB6}"/>
              </a:ext>
            </a:extLst>
          </p:cNvPr>
          <p:cNvSpPr txBox="1"/>
          <p:nvPr/>
        </p:nvSpPr>
        <p:spPr>
          <a:xfrm>
            <a:off x="592667" y="5376333"/>
            <a:ext cx="3318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2072008 Nicholas CH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2072009 Juan Sterling M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2072030 Kevin Laurence</a:t>
            </a:r>
            <a:endParaRPr lang="en-ID" sz="2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21EB9-9FC3-1990-F081-DB0C37B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6" y="1418807"/>
            <a:ext cx="8517308" cy="4613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189FE-DF9F-4B99-DD17-D293FB65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2" y="1341690"/>
            <a:ext cx="8201816" cy="4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Riwayat </a:t>
            </a:r>
            <a:r>
              <a:rPr lang="en-US" dirty="0" err="1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9E6AB-13D5-9015-1DF5-F78463F9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1" y="1595750"/>
            <a:ext cx="8590498" cy="46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Cart (</a:t>
            </a:r>
            <a:r>
              <a:rPr lang="en-US" dirty="0" err="1">
                <a:solidFill>
                  <a:schemeClr val="bg1"/>
                </a:solidFill>
              </a:rPr>
              <a:t>keranjang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belanja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BA36-7D5D-9C1A-21C8-6DC0EDD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7" y="1627111"/>
            <a:ext cx="7748186" cy="4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Demo Web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E7944-D9CD-A7B9-E9BC-DCD682975A9A}"/>
              </a:ext>
            </a:extLst>
          </p:cNvPr>
          <p:cNvSpPr txBox="1"/>
          <p:nvPr/>
        </p:nvSpPr>
        <p:spPr>
          <a:xfrm>
            <a:off x="350378" y="1965533"/>
            <a:ext cx="10861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terhormat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web kami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http://apotekonline.ddns.net/ApotekOnline</a:t>
            </a:r>
            <a:r>
              <a:rPr lang="en-US" dirty="0">
                <a:solidFill>
                  <a:schemeClr val="bg1"/>
                </a:solidFill>
              </a:rPr>
              <a:t> (link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dibagikan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kolom</a:t>
            </a:r>
            <a:r>
              <a:rPr lang="en-US" dirty="0">
                <a:solidFill>
                  <a:schemeClr val="bg1"/>
                </a:solidFill>
              </a:rPr>
              <a:t> chat zoom)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signup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user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user2@gmail.com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PROBLEM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fisik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lingkungan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sekitar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Apabila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sendiri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rumah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membutuhkan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urgent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Sulitnya</a:t>
            </a:r>
            <a:r>
              <a:rPr lang="en-US" sz="2800" dirty="0">
                <a:solidFill>
                  <a:schemeClr val="bg1"/>
                </a:solidFill>
              </a:rPr>
              <a:t> orang yang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lanjut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terdekat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rean di Apotek">
            <a:extLst>
              <a:ext uri="{FF2B5EF4-FFF2-40B4-BE49-F238E27FC236}">
                <a16:creationId xmlns:a16="http://schemas.microsoft.com/office/drawing/2014/main" id="{61546FC3-E6E0-0F55-E669-80D7A7B4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4" y="4520250"/>
            <a:ext cx="2360644" cy="17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jala Sakit Kepala, Mulai dari Umum Hingga Berbahaya • Hello Sehat">
            <a:extLst>
              <a:ext uri="{FF2B5EF4-FFF2-40B4-BE49-F238E27FC236}">
                <a16:creationId xmlns:a16="http://schemas.microsoft.com/office/drawing/2014/main" id="{2BF53512-2D87-6C26-8D8B-F4ED913C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15" y="45155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SOLUTION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Mengurangi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ingin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Mempermudah</a:t>
            </a:r>
            <a:r>
              <a:rPr lang="en-ID" sz="2800" dirty="0">
                <a:solidFill>
                  <a:schemeClr val="bg1"/>
                </a:solidFill>
              </a:rPr>
              <a:t> Ketika </a:t>
            </a:r>
            <a:r>
              <a:rPr lang="en-ID" sz="2800" dirty="0" err="1">
                <a:solidFill>
                  <a:schemeClr val="bg1"/>
                </a:solidFill>
              </a:rPr>
              <a:t>sedang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membutuhkan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obat</a:t>
            </a:r>
            <a:r>
              <a:rPr lang="en-ID" sz="2800" dirty="0">
                <a:solidFill>
                  <a:schemeClr val="bg1"/>
                </a:solidFill>
              </a:rPr>
              <a:t> yang urgent (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diantar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langsung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rumah</a:t>
            </a:r>
            <a:r>
              <a:rPr lang="en-ID" sz="2800" dirty="0">
                <a:solidFill>
                  <a:schemeClr val="bg1"/>
                </a:solidFill>
              </a:rPr>
              <a:t>)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bantuan</a:t>
            </a:r>
            <a:r>
              <a:rPr lang="en-ID" sz="2800" dirty="0">
                <a:solidFill>
                  <a:schemeClr val="bg1"/>
                </a:solidFill>
              </a:rPr>
              <a:t> ojek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Membantu</a:t>
            </a:r>
            <a:r>
              <a:rPr lang="en-ID" sz="2800" dirty="0">
                <a:solidFill>
                  <a:schemeClr val="bg1"/>
                </a:solidFill>
              </a:rPr>
              <a:t> orang yang </a:t>
            </a:r>
            <a:r>
              <a:rPr lang="en-ID" sz="2800" dirty="0" err="1">
                <a:solidFill>
                  <a:schemeClr val="bg1"/>
                </a:solidFill>
              </a:rPr>
              <a:t>sudah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berusia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lanjut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menebus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resep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applikasi</a:t>
            </a:r>
            <a:r>
              <a:rPr lang="en-ID" sz="2800" dirty="0">
                <a:solidFill>
                  <a:schemeClr val="bg1"/>
                </a:solidFill>
              </a:rPr>
              <a:t> (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saat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web browser)</a:t>
            </a:r>
          </a:p>
        </p:txBody>
      </p:sp>
    </p:spTree>
    <p:extLst>
      <p:ext uri="{BB962C8B-B14F-4D97-AF65-F5344CB8AC3E}">
        <p14:creationId xmlns:p14="http://schemas.microsoft.com/office/powerpoint/2010/main" val="3138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ECC4-CE23-56F9-4643-F1FC8A49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51" y="1213598"/>
            <a:ext cx="5787098" cy="55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B8A72-13F6-0D1E-8E46-27DD1A35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1" y="1509282"/>
            <a:ext cx="8551492" cy="4632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904921" y="2214389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1EAC6-804E-C192-EFB5-AA1D396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30018"/>
            <a:ext cx="9158243" cy="4960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login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A1760-7202-5BA6-741B-8D3EB861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65746"/>
            <a:ext cx="8988910" cy="4868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signup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C543F-1808-133C-7E2A-6D9B6B0A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1314866"/>
            <a:ext cx="8910414" cy="4826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2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17308-88A3-A4DF-CB77-49FACA97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9" y="1411084"/>
            <a:ext cx="8773682" cy="4752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supplier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0699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{C52B1B52-E14D-4E1A-A93D-EA39FD6822D3}tf78479028_win32</Template>
  <TotalTime>35</TotalTime>
  <Words>246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Bell MT</vt:lpstr>
      <vt:lpstr>Calibri</vt:lpstr>
      <vt:lpstr>COCOGOOSE</vt:lpstr>
      <vt:lpstr>Segoe UI</vt:lpstr>
      <vt:lpstr>Segoe UI Light</vt:lpstr>
      <vt:lpstr>Balancing Act</vt:lpstr>
      <vt:lpstr>Wellspring</vt:lpstr>
      <vt:lpstr>Star of the show</vt:lpstr>
      <vt:lpstr>Amusements</vt:lpstr>
      <vt:lpstr>Apotek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 Online</dc:title>
  <dc:creator>2072008 Nicholas Christel Hanafi</dc:creator>
  <cp:lastModifiedBy>2072008 Nicholas Christel Hanafi</cp:lastModifiedBy>
  <cp:revision>8</cp:revision>
  <dcterms:created xsi:type="dcterms:W3CDTF">2022-06-11T09:15:13Z</dcterms:created>
  <dcterms:modified xsi:type="dcterms:W3CDTF">2022-06-13T04:49:24Z</dcterms:modified>
</cp:coreProperties>
</file>