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1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A87A55F-CD19-4704-87ED-2AFAE6918455}">
          <p14:sldIdLst>
            <p14:sldId id="256"/>
            <p14:sldId id="262"/>
            <p14:sldId id="257"/>
            <p14:sldId id="258"/>
            <p14:sldId id="259"/>
            <p14:sldId id="260"/>
            <p14:sldId id="261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3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0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1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0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9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9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3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2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8/30/2022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3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6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247C-739C-D84E-FCF4-2BAFB3F33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 1.0.1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1F15E-F9AF-0432-34FB-8B0045D19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1650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By:</a:t>
            </a:r>
            <a:br>
              <a:rPr lang="en-US" dirty="0"/>
            </a:br>
            <a:r>
              <a:rPr lang="en-US" dirty="0"/>
              <a:t>Kevin L (2072030)</a:t>
            </a:r>
            <a:br>
              <a:rPr lang="en-US" dirty="0"/>
            </a:br>
            <a:r>
              <a:rPr lang="en-US" dirty="0"/>
              <a:t>Nicholas CH (2072008)</a:t>
            </a:r>
            <a:br>
              <a:rPr lang="en-US" dirty="0"/>
            </a:br>
            <a:r>
              <a:rPr lang="en-US" dirty="0"/>
              <a:t>Juan SM (2072009)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4855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BF8F-2D15-D4B0-402A-02520402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Permasalahan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971F9-B844-5FD1-AD6C-EF719B45E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Kita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terkadang</a:t>
            </a:r>
            <a:r>
              <a:rPr lang="en-US" dirty="0"/>
              <a:t> </a:t>
            </a:r>
            <a:r>
              <a:rPr lang="en-US" dirty="0" err="1"/>
              <a:t>suka</a:t>
            </a:r>
            <a:r>
              <a:rPr lang="en-US" dirty="0"/>
              <a:t> </a:t>
            </a:r>
            <a:r>
              <a:rPr lang="en-US" dirty="0" err="1"/>
              <a:t>lupa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miliki</a:t>
            </a:r>
            <a:endParaRPr lang="en-US" dirty="0"/>
          </a:p>
          <a:p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disiplin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mahasiswa</a:t>
            </a:r>
            <a:endParaRPr lang="en-US" dirty="0"/>
          </a:p>
          <a:p>
            <a:r>
              <a:rPr lang="en-US" dirty="0" err="1"/>
              <a:t>Kegiatan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teroganisir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0376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2EDA-1D05-B03D-CBDF-C783119B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Relasi</a:t>
            </a:r>
            <a:r>
              <a:rPr lang="en-US" dirty="0"/>
              <a:t> database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36F0E8-BC31-6E45-AA6A-306BD04AF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067" y="2093976"/>
            <a:ext cx="6676631" cy="41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1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BD60-60C7-53B6-33E2-7F8A8080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814BA-A3F1-52E2-D5E7-DDB8FACE6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443" y="2414983"/>
            <a:ext cx="5108448" cy="29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47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BD60-60C7-53B6-33E2-7F8A8080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016D22-768D-080C-C66B-040680232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289" y="2414983"/>
            <a:ext cx="4988717" cy="299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1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BD60-60C7-53B6-33E2-7F8A8080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05DB70-A25A-BC7F-58EF-76498F29C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062" y="1883025"/>
            <a:ext cx="7889875" cy="466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1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BD60-60C7-53B6-33E2-7F8A8080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C9B111-1F54-8B9F-670B-230DB626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82" y="2178050"/>
            <a:ext cx="3222752" cy="19336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0169D2-80D9-006F-FE39-012B094AD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315" y="3651250"/>
            <a:ext cx="3222752" cy="19336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243366-21B5-E0FC-6E8F-CAEBB8C40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915" y="2178049"/>
            <a:ext cx="3222752" cy="19336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9E7565-BDFD-950E-C5E1-DED7C33032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2335" y="3860799"/>
            <a:ext cx="3937001" cy="262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4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7D1BF-091E-B123-962F-07D628ED2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2870"/>
            <a:ext cx="10058400" cy="13922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Any Question?</a:t>
            </a:r>
            <a:endParaRPr lang="en-ID" sz="6600" dirty="0"/>
          </a:p>
        </p:txBody>
      </p:sp>
    </p:spTree>
    <p:extLst>
      <p:ext uri="{BB962C8B-B14F-4D97-AF65-F5344CB8AC3E}">
        <p14:creationId xmlns:p14="http://schemas.microsoft.com/office/powerpoint/2010/main" val="3238321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17</TotalTime>
  <Words>63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Wood Type</vt:lpstr>
      <vt:lpstr>Agenda 1.0.1</vt:lpstr>
      <vt:lpstr>Permasalahan</vt:lpstr>
      <vt:lpstr>Relasi database</vt:lpstr>
      <vt:lpstr>Tampilan aplikasi</vt:lpstr>
      <vt:lpstr>Tampilan aplikasi</vt:lpstr>
      <vt:lpstr>Tampilan aplikasi</vt:lpstr>
      <vt:lpstr>Tampilan aplikasi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1.0.1</dc:title>
  <dc:creator>2072008 Nicholas Christel Hanafi</dc:creator>
  <cp:lastModifiedBy>nicholas.hanafi@outlook.com</cp:lastModifiedBy>
  <cp:revision>1</cp:revision>
  <dcterms:created xsi:type="dcterms:W3CDTF">2022-08-30T08:30:50Z</dcterms:created>
  <dcterms:modified xsi:type="dcterms:W3CDTF">2022-08-30T08:48:32Z</dcterms:modified>
</cp:coreProperties>
</file>