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1284" r:id="rId5"/>
    <p:sldId id="967" r:id="rId6"/>
    <p:sldId id="1358" r:id="rId7"/>
    <p:sldId id="1357" r:id="rId8"/>
    <p:sldId id="1363" r:id="rId9"/>
    <p:sldId id="1365" r:id="rId10"/>
    <p:sldId id="1362" r:id="rId11"/>
    <p:sldId id="1364" r:id="rId12"/>
    <p:sldId id="1366" r:id="rId13"/>
    <p:sldId id="1371" r:id="rId14"/>
    <p:sldId id="1367" r:id="rId15"/>
    <p:sldId id="1368" r:id="rId16"/>
    <p:sldId id="1369" r:id="rId17"/>
    <p:sldId id="1359" r:id="rId18"/>
    <p:sldId id="1370" r:id="rId19"/>
    <p:sldId id="1360" r:id="rId20"/>
    <p:sldId id="1361" r:id="rId21"/>
    <p:sldId id="1380" r:id="rId22"/>
    <p:sldId id="101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932" y="-258"/>
      </p:cViewPr>
      <p:guideLst>
        <p:guide orient="horz" pos="2032"/>
        <p:guide pos="30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8" cy="719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我是盛邦升华的XXX，很高兴为大家做盛邦升华产品的介绍。下面是我的联系方式，欢迎大家和我联系。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第二部分是产品定位，</a:t>
            </a:r>
            <a:endParaRPr lang="zh-CN" alt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228725" y="4551680"/>
            <a:ext cx="7134225" cy="933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sz="32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山桥项目部实施方案</a:t>
            </a:r>
            <a:endParaRPr lang="zh-CN" sz="3200" b="1" i="1" noProof="1" smtClean="0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图片 3" descr="微信截图_20190424202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1214120"/>
            <a:ext cx="8420100" cy="50768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200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1082675"/>
            <a:ext cx="3884930" cy="549021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1201420"/>
            <a:ext cx="6321425" cy="512000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1390015"/>
            <a:ext cx="6621780" cy="457962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07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485265"/>
            <a:ext cx="6562725" cy="44672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教学方案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</a:t>
            </a:r>
            <a:r>
              <a:rPr lang="en-US" sz="4000">
                <a:solidFill>
                  <a:srgbClr val="003894"/>
                </a:solidFill>
              </a:rPr>
              <a:t>3</a:t>
            </a:r>
            <a:endParaRPr 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10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2291080"/>
            <a:ext cx="7585710" cy="3383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10" y="1456690"/>
            <a:ext cx="9136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项目地址</a:t>
            </a:r>
            <a:r>
              <a:rPr lang="en-US" altLang="zh-CN"/>
              <a:t>:https://github.com/xiaozhoulee/project_team</a:t>
            </a:r>
            <a:endParaRPr lang="en-US" altLang="zh-CN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微信截图_20190424201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1334135"/>
            <a:ext cx="6288405" cy="450405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841500"/>
            <a:ext cx="1973580" cy="3506470"/>
          </a:xfrm>
          <a:prstGeom prst="rect">
            <a:avLst/>
          </a:prstGeom>
        </p:spPr>
      </p:pic>
      <p:pic>
        <p:nvPicPr>
          <p:cNvPr id="3" name="图片 2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1841500"/>
            <a:ext cx="1973580" cy="3506470"/>
          </a:xfrm>
          <a:prstGeom prst="rect">
            <a:avLst/>
          </a:prstGeom>
        </p:spPr>
      </p:pic>
      <p:pic>
        <p:nvPicPr>
          <p:cNvPr id="5" name="图片 4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842135"/>
            <a:ext cx="1972945" cy="350583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575" y="1383030"/>
            <a:ext cx="2562225" cy="4552315"/>
          </a:xfrm>
          <a:prstGeom prst="rect">
            <a:avLst/>
          </a:prstGeom>
        </p:spPr>
      </p:pic>
      <p:pic>
        <p:nvPicPr>
          <p:cNvPr id="4" name="图片 3" descr="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40" y="1383030"/>
            <a:ext cx="2562225" cy="455231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目 录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2686050" y="1881505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43"/>
          <p:cNvGrpSpPr/>
          <p:nvPr/>
        </p:nvGrpSpPr>
        <p:grpSpPr bwMode="auto">
          <a:xfrm>
            <a:off x="2144712" y="2919730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2902889" y="3172142"/>
            <a:ext cx="333503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管理制度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1698625" y="3972242"/>
            <a:ext cx="4529137" cy="1173163"/>
            <a:chOff x="1553" y="2008"/>
            <a:chExt cx="3859" cy="738"/>
          </a:xfrm>
        </p:grpSpPr>
        <p:pic>
          <p:nvPicPr>
            <p:cNvPr id="3099" name="矩形 7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3" y="2223"/>
              <a:ext cx="38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0" name="圆角矩形 8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34" y="2008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1" name="TextBox 61"/>
            <p:cNvSpPr txBox="1">
              <a:spLocks noChangeArrowheads="1"/>
            </p:cNvSpPr>
            <p:nvPr/>
          </p:nvSpPr>
          <p:spPr bwMode="auto">
            <a:xfrm>
              <a:off x="2016" y="2189"/>
              <a:ext cx="239" cy="1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1" name="TextBox 34"/>
          <p:cNvSpPr txBox="1">
            <a:spLocks noChangeArrowheads="1"/>
          </p:cNvSpPr>
          <p:nvPr/>
        </p:nvSpPr>
        <p:spPr bwMode="auto">
          <a:xfrm>
            <a:off x="3143250" y="3854767"/>
            <a:ext cx="2714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 i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3390718" y="2116455"/>
            <a:ext cx="313390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anose="02010609060101010101" pitchFamily="49" charset="-122"/>
              </a:rPr>
              <a:t>成员招募</a:t>
            </a:r>
            <a:endParaRPr lang="zh-CN" altLang="en-US" sz="2000" b="1" smtClean="0">
              <a:ea typeface="黑体" panose="02010609060101010101" pitchFamily="49" charset="-122"/>
            </a:endParaRPr>
          </a:p>
        </p:txBody>
      </p:sp>
      <p:sp>
        <p:nvSpPr>
          <p:cNvPr id="3084" name="TextBox 71"/>
          <p:cNvSpPr txBox="1">
            <a:spLocks noChangeArrowheads="1"/>
          </p:cNvSpPr>
          <p:nvPr/>
        </p:nvSpPr>
        <p:spPr bwMode="auto">
          <a:xfrm>
            <a:off x="2522611" y="4223067"/>
            <a:ext cx="333526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>
                <a:ea typeface="黑体" panose="02010609060101010101" pitchFamily="49" charset="-122"/>
              </a:rPr>
              <a:t>教学方案</a:t>
            </a:r>
            <a:endParaRPr lang="zh-CN" altLang="en-US" sz="2000" b="1">
              <a:ea typeface="黑体" panose="02010609060101010101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谢谢，我们一直在努力！</a:t>
            </a:r>
            <a:endParaRPr lang="zh-CN" altLang="en-US" sz="3600" b="1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成员招募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博易科技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1196975"/>
            <a:ext cx="3512820" cy="5269230"/>
          </a:xfrm>
          <a:prstGeom prst="rect">
            <a:avLst/>
          </a:prstGeom>
        </p:spPr>
      </p:pic>
      <p:pic>
        <p:nvPicPr>
          <p:cNvPr id="3" name="图片 2" descr="博易科技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1273810"/>
            <a:ext cx="3295015" cy="511492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422400"/>
            <a:ext cx="3190875" cy="4574540"/>
          </a:xfrm>
          <a:prstGeom prst="rect">
            <a:avLst/>
          </a:prstGeom>
        </p:spPr>
      </p:pic>
      <p:pic>
        <p:nvPicPr>
          <p:cNvPr id="3" name="图片 2" descr="wa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85" y="1423035"/>
            <a:ext cx="3402330" cy="457390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 descr="组织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1280160"/>
            <a:ext cx="5084445" cy="493204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174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1012190"/>
            <a:ext cx="4073525" cy="553339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管理制度</a:t>
            </a:r>
            <a:endParaRPr lang="zh-CN" altLang="en-US" sz="3600" b="1" smtClean="0">
              <a:solidFill>
                <a:srgbClr val="FFFFFF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</a:t>
            </a:r>
            <a:r>
              <a:rPr lang="en-US" sz="4000">
                <a:solidFill>
                  <a:srgbClr val="003894"/>
                </a:solidFill>
              </a:rPr>
              <a:t>2</a:t>
            </a:r>
            <a:endParaRPr 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anose="02010609060101010101" pitchFamily="49" charset="-122"/>
              </a:rPr>
              <a:t>北京盛邦升华信息技术服务有限公司</a:t>
            </a:r>
            <a:endParaRPr lang="zh-CN" altLang="en-US" sz="2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3" name="图片 2" descr="微信截图_20190424203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1158240"/>
            <a:ext cx="5499735" cy="5428615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全屏显示(4:3)</PresentationFormat>
  <Paragraphs>72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幼圆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李吉阳</cp:lastModifiedBy>
  <cp:revision>1044</cp:revision>
  <dcterms:created xsi:type="dcterms:W3CDTF">2013-01-25T01:44:00Z</dcterms:created>
  <dcterms:modified xsi:type="dcterms:W3CDTF">2019-04-24T12:49:06Z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