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5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2"/>
            <a:ext cx="15544800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2518" y="-28404"/>
            <a:ext cx="5864856" cy="877163"/>
          </a:xfrm>
        </p:spPr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8581" y="2186820"/>
            <a:ext cx="11172190" cy="846386"/>
          </a:xfrm>
        </p:spPr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2518" y="-28404"/>
            <a:ext cx="5864856" cy="877163"/>
          </a:xfrm>
        </p:spPr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2518" y="-28404"/>
            <a:ext cx="5864856" cy="877163"/>
          </a:xfrm>
        </p:spPr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9D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2518" y="-28404"/>
            <a:ext cx="5864856" cy="869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8581" y="2186820"/>
            <a:ext cx="1117219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2"/>
            <a:ext cx="5852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2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2" y="9566912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93">
        <a:defRPr>
          <a:latin typeface="+mn-lt"/>
          <a:ea typeface="+mn-ea"/>
          <a:cs typeface="+mn-cs"/>
        </a:defRPr>
      </a:lvl2pPr>
      <a:lvl3pPr marL="914386">
        <a:defRPr>
          <a:latin typeface="+mn-lt"/>
          <a:ea typeface="+mn-ea"/>
          <a:cs typeface="+mn-cs"/>
        </a:defRPr>
      </a:lvl3pPr>
      <a:lvl4pPr marL="1371578">
        <a:defRPr>
          <a:latin typeface="+mn-lt"/>
          <a:ea typeface="+mn-ea"/>
          <a:cs typeface="+mn-cs"/>
        </a:defRPr>
      </a:lvl4pPr>
      <a:lvl5pPr marL="1828771">
        <a:defRPr>
          <a:latin typeface="+mn-lt"/>
          <a:ea typeface="+mn-ea"/>
          <a:cs typeface="+mn-cs"/>
        </a:defRPr>
      </a:lvl5pPr>
      <a:lvl6pPr marL="2285964">
        <a:defRPr>
          <a:latin typeface="+mn-lt"/>
          <a:ea typeface="+mn-ea"/>
          <a:cs typeface="+mn-cs"/>
        </a:defRPr>
      </a:lvl6pPr>
      <a:lvl7pPr marL="2743157">
        <a:defRPr>
          <a:latin typeface="+mn-lt"/>
          <a:ea typeface="+mn-ea"/>
          <a:cs typeface="+mn-cs"/>
        </a:defRPr>
      </a:lvl7pPr>
      <a:lvl8pPr marL="3200348">
        <a:defRPr>
          <a:latin typeface="+mn-lt"/>
          <a:ea typeface="+mn-ea"/>
          <a:cs typeface="+mn-cs"/>
        </a:defRPr>
      </a:lvl8pPr>
      <a:lvl9pPr marL="365754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93">
        <a:defRPr>
          <a:latin typeface="+mn-lt"/>
          <a:ea typeface="+mn-ea"/>
          <a:cs typeface="+mn-cs"/>
        </a:defRPr>
      </a:lvl2pPr>
      <a:lvl3pPr marL="914386">
        <a:defRPr>
          <a:latin typeface="+mn-lt"/>
          <a:ea typeface="+mn-ea"/>
          <a:cs typeface="+mn-cs"/>
        </a:defRPr>
      </a:lvl3pPr>
      <a:lvl4pPr marL="1371578">
        <a:defRPr>
          <a:latin typeface="+mn-lt"/>
          <a:ea typeface="+mn-ea"/>
          <a:cs typeface="+mn-cs"/>
        </a:defRPr>
      </a:lvl4pPr>
      <a:lvl5pPr marL="1828771">
        <a:defRPr>
          <a:latin typeface="+mn-lt"/>
          <a:ea typeface="+mn-ea"/>
          <a:cs typeface="+mn-cs"/>
        </a:defRPr>
      </a:lvl5pPr>
      <a:lvl6pPr marL="2285964">
        <a:defRPr>
          <a:latin typeface="+mn-lt"/>
          <a:ea typeface="+mn-ea"/>
          <a:cs typeface="+mn-cs"/>
        </a:defRPr>
      </a:lvl6pPr>
      <a:lvl7pPr marL="2743157">
        <a:defRPr>
          <a:latin typeface="+mn-lt"/>
          <a:ea typeface="+mn-ea"/>
          <a:cs typeface="+mn-cs"/>
        </a:defRPr>
      </a:lvl7pPr>
      <a:lvl8pPr marL="3200348">
        <a:defRPr>
          <a:latin typeface="+mn-lt"/>
          <a:ea typeface="+mn-ea"/>
          <a:cs typeface="+mn-cs"/>
        </a:defRPr>
      </a:lvl8pPr>
      <a:lvl9pPr marL="365754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287" y="160338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10286999"/>
                  </a:moveTo>
                  <a:lnTo>
                    <a:pt x="0" y="0"/>
                  </a:lnTo>
                  <a:lnTo>
                    <a:pt x="4065895" y="0"/>
                  </a:lnTo>
                  <a:lnTo>
                    <a:pt x="18287999" y="7944771"/>
                  </a:lnTo>
                  <a:lnTo>
                    <a:pt x="18287999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C8A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1028699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598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822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1232" y="1421457"/>
              <a:ext cx="4876800" cy="10286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8685" y="3907674"/>
            <a:ext cx="12877800" cy="1220458"/>
          </a:xfrm>
          <a:prstGeom prst="rect">
            <a:avLst/>
          </a:prstGeom>
        </p:spPr>
        <p:txBody>
          <a:bodyPr vert="horz" wrap="square" lIns="0" tIns="221611" rIns="0" bIns="0" rtlCol="0">
            <a:spAutoFit/>
          </a:bodyPr>
          <a:lstStyle/>
          <a:p>
            <a:pPr marL="3124150" marR="5080" indent="-3112086">
              <a:lnSpc>
                <a:spcPts val="8250"/>
              </a:lnSpc>
              <a:spcBef>
                <a:spcPts val="1745"/>
              </a:spcBef>
            </a:pPr>
            <a:r>
              <a:rPr sz="6600" spc="-636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6600" spc="-6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spc="-6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600" spc="-800" dirty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sz="6600" spc="-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spc="-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600" spc="-800" dirty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US" sz="6600" spc="-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600" spc="-620" dirty="0">
                <a:latin typeface="Times New Roman" pitchFamily="18" charset="0"/>
                <a:cs typeface="Times New Roman" pitchFamily="18" charset="0"/>
              </a:rPr>
              <a:t>OPENING</a:t>
            </a:r>
            <a:endParaRPr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345" y="6137781"/>
            <a:ext cx="8884286" cy="1626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200" spc="-18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sz="5200" spc="-180" dirty="0">
                <a:latin typeface="Times New Roman" pitchFamily="18" charset="0"/>
                <a:cs typeface="Times New Roman" pitchFamily="18" charset="0"/>
              </a:rPr>
              <a:t>Trainer</a:t>
            </a:r>
            <a:endParaRPr lang="en-US" sz="5200" spc="-18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00"/>
              </a:spcBef>
            </a:pPr>
            <a:r>
              <a:rPr lang="en-US" sz="5200" spc="-18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5200" spc="-180" dirty="0"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sz="52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200" spc="-180" dirty="0">
                <a:latin typeface="Times New Roman" pitchFamily="18" charset="0"/>
                <a:cs typeface="Times New Roman" pitchFamily="18" charset="0"/>
              </a:rPr>
              <a:t>Vishruti</a:t>
            </a:r>
            <a:r>
              <a:rPr sz="52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200" spc="-11" dirty="0">
                <a:latin typeface="Times New Roman" pitchFamily="18" charset="0"/>
                <a:cs typeface="Times New Roman" pitchFamily="18" charset="0"/>
              </a:rPr>
              <a:t>Prajapati</a:t>
            </a:r>
            <a:endParaRPr sz="5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68721" y="5878304"/>
            <a:ext cx="6259068" cy="3334756"/>
          </a:xfrm>
          <a:prstGeom prst="rect">
            <a:avLst/>
          </a:prstGeom>
        </p:spPr>
        <p:txBody>
          <a:bodyPr vert="horz" wrap="square" lIns="0" tIns="157477" rIns="0" bIns="0" rtlCol="0">
            <a:spAutoFit/>
          </a:bodyPr>
          <a:lstStyle/>
          <a:p>
            <a:pPr marL="12700" marR="5080" algn="ctr">
              <a:lnSpc>
                <a:spcPts val="5400"/>
              </a:lnSpc>
              <a:spcBef>
                <a:spcPts val="1239"/>
              </a:spcBef>
            </a:pPr>
            <a:r>
              <a:rPr sz="5500" spc="-450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5500" spc="-45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4800" spc="-450" dirty="0">
                <a:latin typeface="Times New Roman" pitchFamily="18" charset="0"/>
                <a:cs typeface="Times New Roman" pitchFamily="18" charset="0"/>
              </a:rPr>
              <a:t>RRV</a:t>
            </a:r>
          </a:p>
          <a:p>
            <a:pPr marL="12700" marR="5080" algn="l">
              <a:lnSpc>
                <a:spcPts val="5400"/>
              </a:lnSpc>
              <a:spcBef>
                <a:spcPts val="1239"/>
              </a:spcBef>
            </a:pPr>
            <a:r>
              <a:rPr sz="3900" spc="-50" dirty="0"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sz="39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00" spc="-50" dirty="0">
                <a:latin typeface="Times New Roman" pitchFamily="18" charset="0"/>
                <a:cs typeface="Times New Roman" pitchFamily="18" charset="0"/>
              </a:rPr>
              <a:t>Rakesh </a:t>
            </a:r>
            <a:r>
              <a:rPr lang="en-US" sz="3900" spc="-50" dirty="0">
                <a:latin typeface="Times New Roman" pitchFamily="18" charset="0"/>
                <a:cs typeface="Times New Roman" pitchFamily="18" charset="0"/>
              </a:rPr>
              <a:t>(Team Leader)  </a:t>
            </a:r>
          </a:p>
          <a:p>
            <a:pPr marL="12700" marR="5080" algn="l">
              <a:lnSpc>
                <a:spcPts val="5400"/>
              </a:lnSpc>
              <a:spcBef>
                <a:spcPts val="1239"/>
              </a:spcBef>
            </a:pPr>
            <a:r>
              <a:rPr sz="3900" spc="-95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39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00" spc="-95" dirty="0">
                <a:latin typeface="Times New Roman" pitchFamily="18" charset="0"/>
                <a:cs typeface="Times New Roman" pitchFamily="18" charset="0"/>
              </a:rPr>
              <a:t>Rami</a:t>
            </a:r>
            <a:r>
              <a:rPr lang="en-US" sz="39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00" spc="-95" dirty="0">
                <a:latin typeface="Times New Roman" pitchFamily="18" charset="0"/>
                <a:cs typeface="Times New Roman" pitchFamily="18" charset="0"/>
              </a:rPr>
              <a:t>Reddy </a:t>
            </a:r>
            <a:r>
              <a:rPr lang="en-US" sz="3900" spc="-95" dirty="0">
                <a:latin typeface="Times New Roman" pitchFamily="18" charset="0"/>
                <a:cs typeface="Times New Roman" pitchFamily="18" charset="0"/>
              </a:rPr>
              <a:t>(Team Member)</a:t>
            </a:r>
          </a:p>
          <a:p>
            <a:pPr marL="12700" marR="5080" algn="l">
              <a:lnSpc>
                <a:spcPts val="5400"/>
              </a:lnSpc>
              <a:spcBef>
                <a:spcPts val="1239"/>
              </a:spcBef>
            </a:pPr>
            <a:r>
              <a:rPr sz="3900" spc="-11" dirty="0">
                <a:latin typeface="Times New Roman" pitchFamily="18" charset="0"/>
                <a:cs typeface="Times New Roman" pitchFamily="18" charset="0"/>
              </a:rPr>
              <a:t>G.</a:t>
            </a:r>
            <a:r>
              <a:rPr lang="en-US" sz="3900" spc="-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900" spc="-11" dirty="0">
                <a:latin typeface="Times New Roman" pitchFamily="18" charset="0"/>
                <a:cs typeface="Times New Roman" pitchFamily="18" charset="0"/>
              </a:rPr>
              <a:t>Vennela</a:t>
            </a:r>
            <a:r>
              <a:rPr lang="en-US" sz="3900" spc="-11" dirty="0">
                <a:latin typeface="Times New Roman" pitchFamily="18" charset="0"/>
                <a:cs typeface="Times New Roman" pitchFamily="18" charset="0"/>
              </a:rPr>
              <a:t> (Team Member)</a:t>
            </a:r>
            <a:endParaRPr sz="3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2" descr="http://erp.lbrce.ac.in/MenuImages/Main/MyTheme/lb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120" y="1189037"/>
            <a:ext cx="2233614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2BFE3F-CEFB-973C-4E39-DBCCDE895853}"/>
              </a:ext>
            </a:extLst>
          </p:cNvPr>
          <p:cNvSpPr/>
          <p:nvPr/>
        </p:nvSpPr>
        <p:spPr>
          <a:xfrm>
            <a:off x="10363200" y="5513707"/>
            <a:ext cx="6866827" cy="3820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945E6-B90C-E79D-ED40-248FBA8C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560319"/>
            <a:ext cx="3691493" cy="10287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BBEE6C-9964-AA4B-1E3F-A32D1423E9D3}"/>
              </a:ext>
            </a:extLst>
          </p:cNvPr>
          <p:cNvSpPr/>
          <p:nvPr/>
        </p:nvSpPr>
        <p:spPr>
          <a:xfrm>
            <a:off x="10523455" y="5836235"/>
            <a:ext cx="6604334" cy="354033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8FEA90-5FBB-4795-AFB7-67097126BDB5}"/>
              </a:ext>
            </a:extLst>
          </p:cNvPr>
          <p:cNvSpPr/>
          <p:nvPr/>
        </p:nvSpPr>
        <p:spPr>
          <a:xfrm>
            <a:off x="1404578" y="6156831"/>
            <a:ext cx="6063022" cy="168993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272" y="3184028"/>
            <a:ext cx="6893560" cy="3449321"/>
            <a:chOff x="269272" y="3184026"/>
            <a:chExt cx="6893559" cy="3449320"/>
          </a:xfrm>
        </p:grpSpPr>
        <p:sp>
          <p:nvSpPr>
            <p:cNvPr id="3" name="object 3"/>
            <p:cNvSpPr/>
            <p:nvPr/>
          </p:nvSpPr>
          <p:spPr>
            <a:xfrm>
              <a:off x="269272" y="3184026"/>
              <a:ext cx="6893559" cy="3449320"/>
            </a:xfrm>
            <a:custGeom>
              <a:avLst/>
              <a:gdLst/>
              <a:ahLst/>
              <a:cxnLst/>
              <a:rect l="l" t="t" r="r" b="b"/>
              <a:pathLst>
                <a:path w="6893559" h="3449320">
                  <a:moveTo>
                    <a:pt x="6881772" y="3449233"/>
                  </a:moveTo>
                  <a:lnTo>
                    <a:pt x="1879" y="3449233"/>
                  </a:lnTo>
                  <a:lnTo>
                    <a:pt x="0" y="3395799"/>
                  </a:lnTo>
                  <a:lnTo>
                    <a:pt x="541" y="3343553"/>
                  </a:lnTo>
                  <a:lnTo>
                    <a:pt x="3410" y="3292455"/>
                  </a:lnTo>
                  <a:lnTo>
                    <a:pt x="8514" y="3242463"/>
                  </a:lnTo>
                  <a:lnTo>
                    <a:pt x="15760" y="3193534"/>
                  </a:lnTo>
                  <a:lnTo>
                    <a:pt x="25055" y="3145626"/>
                  </a:lnTo>
                  <a:lnTo>
                    <a:pt x="36307" y="3098699"/>
                  </a:lnTo>
                  <a:lnTo>
                    <a:pt x="49422" y="3052710"/>
                  </a:lnTo>
                  <a:lnTo>
                    <a:pt x="64308" y="3007617"/>
                  </a:lnTo>
                  <a:lnTo>
                    <a:pt x="80872" y="2963378"/>
                  </a:lnTo>
                  <a:lnTo>
                    <a:pt x="99020" y="2919952"/>
                  </a:lnTo>
                  <a:lnTo>
                    <a:pt x="118660" y="2877296"/>
                  </a:lnTo>
                  <a:lnTo>
                    <a:pt x="139699" y="2835370"/>
                  </a:lnTo>
                  <a:lnTo>
                    <a:pt x="162045" y="2794130"/>
                  </a:lnTo>
                  <a:lnTo>
                    <a:pt x="185603" y="2753535"/>
                  </a:lnTo>
                  <a:lnTo>
                    <a:pt x="210282" y="2713544"/>
                  </a:lnTo>
                  <a:lnTo>
                    <a:pt x="235989" y="2674114"/>
                  </a:lnTo>
                  <a:lnTo>
                    <a:pt x="262630" y="2635203"/>
                  </a:lnTo>
                  <a:lnTo>
                    <a:pt x="290112" y="2596770"/>
                  </a:lnTo>
                  <a:lnTo>
                    <a:pt x="307246" y="2569706"/>
                  </a:lnTo>
                  <a:lnTo>
                    <a:pt x="331867" y="2509280"/>
                  </a:lnTo>
                  <a:lnTo>
                    <a:pt x="345911" y="2441633"/>
                  </a:lnTo>
                  <a:lnTo>
                    <a:pt x="352122" y="2368178"/>
                  </a:lnTo>
                  <a:lnTo>
                    <a:pt x="353146" y="2329714"/>
                  </a:lnTo>
                  <a:lnTo>
                    <a:pt x="353241" y="2290326"/>
                  </a:lnTo>
                  <a:lnTo>
                    <a:pt x="352749" y="2250192"/>
                  </a:lnTo>
                  <a:lnTo>
                    <a:pt x="352013" y="2209488"/>
                  </a:lnTo>
                  <a:lnTo>
                    <a:pt x="351376" y="2168390"/>
                  </a:lnTo>
                  <a:lnTo>
                    <a:pt x="351180" y="2127074"/>
                  </a:lnTo>
                  <a:lnTo>
                    <a:pt x="351770" y="2085718"/>
                  </a:lnTo>
                  <a:lnTo>
                    <a:pt x="353486" y="2044498"/>
                  </a:lnTo>
                  <a:lnTo>
                    <a:pt x="356674" y="2003589"/>
                  </a:lnTo>
                  <a:lnTo>
                    <a:pt x="361674" y="1963169"/>
                  </a:lnTo>
                  <a:lnTo>
                    <a:pt x="368831" y="1923413"/>
                  </a:lnTo>
                  <a:lnTo>
                    <a:pt x="378487" y="1884499"/>
                  </a:lnTo>
                  <a:lnTo>
                    <a:pt x="390985" y="1846602"/>
                  </a:lnTo>
                  <a:lnTo>
                    <a:pt x="406668" y="1809900"/>
                  </a:lnTo>
                  <a:lnTo>
                    <a:pt x="425879" y="1774568"/>
                  </a:lnTo>
                  <a:lnTo>
                    <a:pt x="448960" y="1740782"/>
                  </a:lnTo>
                  <a:lnTo>
                    <a:pt x="476255" y="1708720"/>
                  </a:lnTo>
                  <a:lnTo>
                    <a:pt x="508106" y="1678558"/>
                  </a:lnTo>
                  <a:lnTo>
                    <a:pt x="544857" y="1650472"/>
                  </a:lnTo>
                  <a:lnTo>
                    <a:pt x="586850" y="1624638"/>
                  </a:lnTo>
                  <a:lnTo>
                    <a:pt x="657486" y="1589839"/>
                  </a:lnTo>
                  <a:lnTo>
                    <a:pt x="678794" y="1576706"/>
                  </a:lnTo>
                  <a:lnTo>
                    <a:pt x="716478" y="1545473"/>
                  </a:lnTo>
                  <a:lnTo>
                    <a:pt x="748119" y="1508042"/>
                  </a:lnTo>
                  <a:lnTo>
                    <a:pt x="774354" y="1464922"/>
                  </a:lnTo>
                  <a:lnTo>
                    <a:pt x="795821" y="1416619"/>
                  </a:lnTo>
                  <a:lnTo>
                    <a:pt x="813156" y="1363642"/>
                  </a:lnTo>
                  <a:lnTo>
                    <a:pt x="826998" y="1306497"/>
                  </a:lnTo>
                  <a:lnTo>
                    <a:pt x="837983" y="1245693"/>
                  </a:lnTo>
                  <a:lnTo>
                    <a:pt x="846750" y="1181737"/>
                  </a:lnTo>
                  <a:lnTo>
                    <a:pt x="853936" y="1115137"/>
                  </a:lnTo>
                  <a:lnTo>
                    <a:pt x="860177" y="1046400"/>
                  </a:lnTo>
                  <a:lnTo>
                    <a:pt x="869164" y="940398"/>
                  </a:lnTo>
                  <a:lnTo>
                    <a:pt x="872378" y="904546"/>
                  </a:lnTo>
                  <a:lnTo>
                    <a:pt x="879613" y="832445"/>
                  </a:lnTo>
                  <a:lnTo>
                    <a:pt x="888453" y="760237"/>
                  </a:lnTo>
                  <a:lnTo>
                    <a:pt x="899537" y="688430"/>
                  </a:lnTo>
                  <a:lnTo>
                    <a:pt x="913501" y="617532"/>
                  </a:lnTo>
                  <a:lnTo>
                    <a:pt x="930984" y="548051"/>
                  </a:lnTo>
                  <a:lnTo>
                    <a:pt x="952621" y="480494"/>
                  </a:lnTo>
                  <a:lnTo>
                    <a:pt x="979052" y="415368"/>
                  </a:lnTo>
                  <a:lnTo>
                    <a:pt x="1010914" y="353181"/>
                  </a:lnTo>
                  <a:lnTo>
                    <a:pt x="1048843" y="294442"/>
                  </a:lnTo>
                  <a:lnTo>
                    <a:pt x="1093478" y="239657"/>
                  </a:lnTo>
                  <a:lnTo>
                    <a:pt x="1145455" y="189334"/>
                  </a:lnTo>
                  <a:lnTo>
                    <a:pt x="1205413" y="143980"/>
                  </a:lnTo>
                  <a:lnTo>
                    <a:pt x="1238583" y="123326"/>
                  </a:lnTo>
                  <a:lnTo>
                    <a:pt x="1273988" y="104104"/>
                  </a:lnTo>
                  <a:lnTo>
                    <a:pt x="1311706" y="86379"/>
                  </a:lnTo>
                  <a:lnTo>
                    <a:pt x="1351818" y="70213"/>
                  </a:lnTo>
                  <a:lnTo>
                    <a:pt x="1394403" y="55670"/>
                  </a:lnTo>
                  <a:lnTo>
                    <a:pt x="1439541" y="42814"/>
                  </a:lnTo>
                  <a:lnTo>
                    <a:pt x="1487311" y="31708"/>
                  </a:lnTo>
                  <a:lnTo>
                    <a:pt x="1537793" y="22415"/>
                  </a:lnTo>
                  <a:lnTo>
                    <a:pt x="1591067" y="14999"/>
                  </a:lnTo>
                  <a:lnTo>
                    <a:pt x="1651317" y="8701"/>
                  </a:lnTo>
                  <a:lnTo>
                    <a:pt x="1710313" y="4143"/>
                  </a:lnTo>
                  <a:lnTo>
                    <a:pt x="1768090" y="1262"/>
                  </a:lnTo>
                  <a:lnTo>
                    <a:pt x="1824685" y="0"/>
                  </a:lnTo>
                  <a:lnTo>
                    <a:pt x="1880134" y="294"/>
                  </a:lnTo>
                  <a:lnTo>
                    <a:pt x="1934472" y="2086"/>
                  </a:lnTo>
                  <a:lnTo>
                    <a:pt x="1987737" y="5314"/>
                  </a:lnTo>
                  <a:lnTo>
                    <a:pt x="2039963" y="9918"/>
                  </a:lnTo>
                  <a:lnTo>
                    <a:pt x="2091188" y="15838"/>
                  </a:lnTo>
                  <a:lnTo>
                    <a:pt x="2141446" y="23013"/>
                  </a:lnTo>
                  <a:lnTo>
                    <a:pt x="2190774" y="31382"/>
                  </a:lnTo>
                  <a:lnTo>
                    <a:pt x="2239208" y="40886"/>
                  </a:lnTo>
                  <a:lnTo>
                    <a:pt x="2286784" y="51463"/>
                  </a:lnTo>
                  <a:lnTo>
                    <a:pt x="2333538" y="63054"/>
                  </a:lnTo>
                  <a:lnTo>
                    <a:pt x="2379506" y="75597"/>
                  </a:lnTo>
                  <a:lnTo>
                    <a:pt x="2424724" y="89033"/>
                  </a:lnTo>
                  <a:lnTo>
                    <a:pt x="2469228" y="103300"/>
                  </a:lnTo>
                  <a:lnTo>
                    <a:pt x="2513054" y="118339"/>
                  </a:lnTo>
                  <a:lnTo>
                    <a:pt x="2556238" y="134089"/>
                  </a:lnTo>
                  <a:lnTo>
                    <a:pt x="2598816" y="150489"/>
                  </a:lnTo>
                  <a:lnTo>
                    <a:pt x="2640824" y="167480"/>
                  </a:lnTo>
                  <a:lnTo>
                    <a:pt x="2682299" y="184999"/>
                  </a:lnTo>
                  <a:lnTo>
                    <a:pt x="2723275" y="202988"/>
                  </a:lnTo>
                  <a:lnTo>
                    <a:pt x="2763790" y="221386"/>
                  </a:lnTo>
                  <a:lnTo>
                    <a:pt x="2803878" y="240132"/>
                  </a:lnTo>
                  <a:lnTo>
                    <a:pt x="2843577" y="259165"/>
                  </a:lnTo>
                  <a:lnTo>
                    <a:pt x="2882922" y="278426"/>
                  </a:lnTo>
                  <a:lnTo>
                    <a:pt x="2921949" y="297854"/>
                  </a:lnTo>
                  <a:lnTo>
                    <a:pt x="2960695" y="317388"/>
                  </a:lnTo>
                  <a:lnTo>
                    <a:pt x="2999194" y="336967"/>
                  </a:lnTo>
                  <a:lnTo>
                    <a:pt x="3113579" y="395377"/>
                  </a:lnTo>
                  <a:lnTo>
                    <a:pt x="3151456" y="414536"/>
                  </a:lnTo>
                  <a:lnTo>
                    <a:pt x="3189267" y="433438"/>
                  </a:lnTo>
                  <a:lnTo>
                    <a:pt x="3227048" y="452023"/>
                  </a:lnTo>
                  <a:lnTo>
                    <a:pt x="3264835" y="470231"/>
                  </a:lnTo>
                  <a:lnTo>
                    <a:pt x="3302666" y="488001"/>
                  </a:lnTo>
                  <a:lnTo>
                    <a:pt x="3340574" y="505273"/>
                  </a:lnTo>
                  <a:lnTo>
                    <a:pt x="3378597" y="521986"/>
                  </a:lnTo>
                  <a:lnTo>
                    <a:pt x="3416770" y="538080"/>
                  </a:lnTo>
                  <a:lnTo>
                    <a:pt x="3455129" y="553494"/>
                  </a:lnTo>
                  <a:lnTo>
                    <a:pt x="3493711" y="568169"/>
                  </a:lnTo>
                  <a:lnTo>
                    <a:pt x="3532552" y="582042"/>
                  </a:lnTo>
                  <a:lnTo>
                    <a:pt x="3571687" y="595055"/>
                  </a:lnTo>
                  <a:lnTo>
                    <a:pt x="3611152" y="607146"/>
                  </a:lnTo>
                  <a:lnTo>
                    <a:pt x="3650984" y="618255"/>
                  </a:lnTo>
                  <a:lnTo>
                    <a:pt x="3691218" y="628321"/>
                  </a:lnTo>
                  <a:lnTo>
                    <a:pt x="3731891" y="637285"/>
                  </a:lnTo>
                  <a:lnTo>
                    <a:pt x="3773039" y="645085"/>
                  </a:lnTo>
                  <a:lnTo>
                    <a:pt x="3814697" y="651662"/>
                  </a:lnTo>
                  <a:lnTo>
                    <a:pt x="3856902" y="656954"/>
                  </a:lnTo>
                  <a:lnTo>
                    <a:pt x="3899689" y="660902"/>
                  </a:lnTo>
                  <a:lnTo>
                    <a:pt x="3951473" y="665004"/>
                  </a:lnTo>
                  <a:lnTo>
                    <a:pt x="4003012" y="669483"/>
                  </a:lnTo>
                  <a:lnTo>
                    <a:pt x="4054301" y="674355"/>
                  </a:lnTo>
                  <a:lnTo>
                    <a:pt x="4105335" y="679638"/>
                  </a:lnTo>
                  <a:lnTo>
                    <a:pt x="4156109" y="685350"/>
                  </a:lnTo>
                  <a:lnTo>
                    <a:pt x="4206616" y="691509"/>
                  </a:lnTo>
                  <a:lnTo>
                    <a:pt x="4256852" y="698132"/>
                  </a:lnTo>
                  <a:lnTo>
                    <a:pt x="4306812" y="705238"/>
                  </a:lnTo>
                  <a:lnTo>
                    <a:pt x="4356490" y="712844"/>
                  </a:lnTo>
                  <a:lnTo>
                    <a:pt x="4405881" y="720968"/>
                  </a:lnTo>
                  <a:lnTo>
                    <a:pt x="4454979" y="729628"/>
                  </a:lnTo>
                  <a:lnTo>
                    <a:pt x="4503780" y="738841"/>
                  </a:lnTo>
                  <a:lnTo>
                    <a:pt x="4552278" y="748626"/>
                  </a:lnTo>
                  <a:lnTo>
                    <a:pt x="4600467" y="759000"/>
                  </a:lnTo>
                  <a:lnTo>
                    <a:pt x="4648342" y="769981"/>
                  </a:lnTo>
                  <a:lnTo>
                    <a:pt x="4695899" y="781586"/>
                  </a:lnTo>
                  <a:lnTo>
                    <a:pt x="4743131" y="793834"/>
                  </a:lnTo>
                  <a:lnTo>
                    <a:pt x="4790033" y="806742"/>
                  </a:lnTo>
                  <a:lnTo>
                    <a:pt x="4836601" y="820329"/>
                  </a:lnTo>
                  <a:lnTo>
                    <a:pt x="4882828" y="834611"/>
                  </a:lnTo>
                  <a:lnTo>
                    <a:pt x="4928710" y="849607"/>
                  </a:lnTo>
                  <a:lnTo>
                    <a:pt x="4974241" y="865334"/>
                  </a:lnTo>
                  <a:lnTo>
                    <a:pt x="5019416" y="881811"/>
                  </a:lnTo>
                  <a:lnTo>
                    <a:pt x="5064229" y="899054"/>
                  </a:lnTo>
                  <a:lnTo>
                    <a:pt x="5108676" y="917083"/>
                  </a:lnTo>
                  <a:lnTo>
                    <a:pt x="5152750" y="935914"/>
                  </a:lnTo>
                  <a:lnTo>
                    <a:pt x="5196447" y="955565"/>
                  </a:lnTo>
                  <a:lnTo>
                    <a:pt x="5239761" y="976054"/>
                  </a:lnTo>
                  <a:lnTo>
                    <a:pt x="5282687" y="997400"/>
                  </a:lnTo>
                  <a:lnTo>
                    <a:pt x="5325220" y="1019619"/>
                  </a:lnTo>
                  <a:lnTo>
                    <a:pt x="5367354" y="1042730"/>
                  </a:lnTo>
                  <a:lnTo>
                    <a:pt x="5409085" y="1066750"/>
                  </a:lnTo>
                  <a:lnTo>
                    <a:pt x="5450406" y="1091698"/>
                  </a:lnTo>
                  <a:lnTo>
                    <a:pt x="5491312" y="1117590"/>
                  </a:lnTo>
                  <a:lnTo>
                    <a:pt x="5531799" y="1144445"/>
                  </a:lnTo>
                  <a:lnTo>
                    <a:pt x="5571860" y="1172280"/>
                  </a:lnTo>
                  <a:lnTo>
                    <a:pt x="5611491" y="1201114"/>
                  </a:lnTo>
                  <a:lnTo>
                    <a:pt x="5650686" y="1230964"/>
                  </a:lnTo>
                  <a:lnTo>
                    <a:pt x="5689439" y="1261848"/>
                  </a:lnTo>
                  <a:lnTo>
                    <a:pt x="5727747" y="1293783"/>
                  </a:lnTo>
                  <a:lnTo>
                    <a:pt x="5765602" y="1326788"/>
                  </a:lnTo>
                  <a:lnTo>
                    <a:pt x="5803001" y="1360880"/>
                  </a:lnTo>
                  <a:lnTo>
                    <a:pt x="5839937" y="1396077"/>
                  </a:lnTo>
                  <a:lnTo>
                    <a:pt x="5876405" y="1432397"/>
                  </a:lnTo>
                  <a:lnTo>
                    <a:pt x="5921048" y="1478797"/>
                  </a:lnTo>
                  <a:lnTo>
                    <a:pt x="5961370" y="1522622"/>
                  </a:lnTo>
                  <a:lnTo>
                    <a:pt x="5997631" y="1564014"/>
                  </a:lnTo>
                  <a:lnTo>
                    <a:pt x="6030093" y="1603118"/>
                  </a:lnTo>
                  <a:lnTo>
                    <a:pt x="6059016" y="1640078"/>
                  </a:lnTo>
                  <a:lnTo>
                    <a:pt x="6084661" y="1675036"/>
                  </a:lnTo>
                  <a:lnTo>
                    <a:pt x="6107287" y="1708138"/>
                  </a:lnTo>
                  <a:lnTo>
                    <a:pt x="6144527" y="1769344"/>
                  </a:lnTo>
                  <a:lnTo>
                    <a:pt x="6172820" y="1824847"/>
                  </a:lnTo>
                  <a:lnTo>
                    <a:pt x="6194250" y="1875797"/>
                  </a:lnTo>
                  <a:lnTo>
                    <a:pt x="6210902" y="1923343"/>
                  </a:lnTo>
                  <a:lnTo>
                    <a:pt x="6231478" y="1990797"/>
                  </a:lnTo>
                  <a:lnTo>
                    <a:pt x="6238205" y="2012826"/>
                  </a:lnTo>
                  <a:lnTo>
                    <a:pt x="6253025" y="2057063"/>
                  </a:lnTo>
                  <a:lnTo>
                    <a:pt x="6271401" y="2102497"/>
                  </a:lnTo>
                  <a:lnTo>
                    <a:pt x="6295419" y="2150278"/>
                  </a:lnTo>
                  <a:lnTo>
                    <a:pt x="6327161" y="2201556"/>
                  </a:lnTo>
                  <a:lnTo>
                    <a:pt x="6368713" y="2257482"/>
                  </a:lnTo>
                  <a:lnTo>
                    <a:pt x="6393818" y="2287546"/>
                  </a:lnTo>
                  <a:lnTo>
                    <a:pt x="6422157" y="2319204"/>
                  </a:lnTo>
                  <a:lnTo>
                    <a:pt x="6453990" y="2352599"/>
                  </a:lnTo>
                  <a:lnTo>
                    <a:pt x="6489578" y="2387874"/>
                  </a:lnTo>
                  <a:lnTo>
                    <a:pt x="6529182" y="2425173"/>
                  </a:lnTo>
                  <a:lnTo>
                    <a:pt x="6783641" y="2768590"/>
                  </a:lnTo>
                  <a:lnTo>
                    <a:pt x="6882692" y="3100232"/>
                  </a:lnTo>
                  <a:lnTo>
                    <a:pt x="6893136" y="3350360"/>
                  </a:lnTo>
                  <a:lnTo>
                    <a:pt x="6881772" y="3449233"/>
                  </a:lnTo>
                  <a:close/>
                </a:path>
              </a:pathLst>
            </a:custGeom>
            <a:solidFill>
              <a:srgbClr val="F1DA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7410" y="6269316"/>
              <a:ext cx="5693410" cy="362585"/>
            </a:xfrm>
            <a:custGeom>
              <a:avLst/>
              <a:gdLst/>
              <a:ahLst/>
              <a:cxnLst/>
              <a:rect l="l" t="t" r="r" b="b"/>
              <a:pathLst>
                <a:path w="5693410" h="362584">
                  <a:moveTo>
                    <a:pt x="5693397" y="252818"/>
                  </a:moveTo>
                  <a:lnTo>
                    <a:pt x="5572506" y="252818"/>
                  </a:lnTo>
                  <a:lnTo>
                    <a:pt x="5572506" y="143560"/>
                  </a:lnTo>
                  <a:lnTo>
                    <a:pt x="5451145" y="143560"/>
                  </a:lnTo>
                  <a:lnTo>
                    <a:pt x="5451145" y="110921"/>
                  </a:lnTo>
                  <a:lnTo>
                    <a:pt x="5451145" y="34302"/>
                  </a:lnTo>
                  <a:lnTo>
                    <a:pt x="5232781" y="34302"/>
                  </a:lnTo>
                  <a:lnTo>
                    <a:pt x="5232781" y="0"/>
                  </a:lnTo>
                  <a:lnTo>
                    <a:pt x="801255" y="0"/>
                  </a:lnTo>
                  <a:lnTo>
                    <a:pt x="801255" y="34302"/>
                  </a:lnTo>
                  <a:lnTo>
                    <a:pt x="242722" y="34302"/>
                  </a:lnTo>
                  <a:lnTo>
                    <a:pt x="242722" y="110921"/>
                  </a:lnTo>
                  <a:lnTo>
                    <a:pt x="242722" y="143560"/>
                  </a:lnTo>
                  <a:lnTo>
                    <a:pt x="120904" y="143560"/>
                  </a:lnTo>
                  <a:lnTo>
                    <a:pt x="120904" y="252818"/>
                  </a:lnTo>
                  <a:lnTo>
                    <a:pt x="0" y="252818"/>
                  </a:lnTo>
                  <a:lnTo>
                    <a:pt x="0" y="362077"/>
                  </a:lnTo>
                  <a:lnTo>
                    <a:pt x="4519790" y="362077"/>
                  </a:lnTo>
                  <a:lnTo>
                    <a:pt x="4519790" y="252818"/>
                  </a:lnTo>
                  <a:lnTo>
                    <a:pt x="4519790" y="143560"/>
                  </a:lnTo>
                  <a:lnTo>
                    <a:pt x="4947767" y="143560"/>
                  </a:lnTo>
                  <a:lnTo>
                    <a:pt x="4947767" y="252818"/>
                  </a:lnTo>
                  <a:lnTo>
                    <a:pt x="4947767" y="362077"/>
                  </a:lnTo>
                  <a:lnTo>
                    <a:pt x="5693397" y="362077"/>
                  </a:lnTo>
                  <a:lnTo>
                    <a:pt x="5693397" y="252818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40123" y="6906987"/>
            <a:ext cx="646430" cy="70485"/>
          </a:xfrm>
          <a:custGeom>
            <a:avLst/>
            <a:gdLst/>
            <a:ahLst/>
            <a:cxnLst/>
            <a:rect l="l" t="t" r="r" b="b"/>
            <a:pathLst>
              <a:path w="646429" h="70484">
                <a:moveTo>
                  <a:pt x="645880" y="69926"/>
                </a:moveTo>
                <a:lnTo>
                  <a:pt x="0" y="69926"/>
                </a:lnTo>
                <a:lnTo>
                  <a:pt x="55568" y="42383"/>
                </a:lnTo>
                <a:lnTo>
                  <a:pt x="106054" y="27926"/>
                </a:lnTo>
                <a:lnTo>
                  <a:pt x="152276" y="23922"/>
                </a:lnTo>
                <a:lnTo>
                  <a:pt x="195049" y="27738"/>
                </a:lnTo>
                <a:lnTo>
                  <a:pt x="235192" y="36743"/>
                </a:lnTo>
                <a:lnTo>
                  <a:pt x="273522" y="48304"/>
                </a:lnTo>
                <a:lnTo>
                  <a:pt x="311346" y="53659"/>
                </a:lnTo>
                <a:lnTo>
                  <a:pt x="339903" y="45544"/>
                </a:lnTo>
                <a:lnTo>
                  <a:pt x="366694" y="29921"/>
                </a:lnTo>
                <a:lnTo>
                  <a:pt x="399223" y="12752"/>
                </a:lnTo>
                <a:lnTo>
                  <a:pt x="444991" y="0"/>
                </a:lnTo>
                <a:lnTo>
                  <a:pt x="514973" y="4909"/>
                </a:lnTo>
                <a:lnTo>
                  <a:pt x="579741" y="29615"/>
                </a:lnTo>
                <a:lnTo>
                  <a:pt x="627356" y="56995"/>
                </a:lnTo>
                <a:lnTo>
                  <a:pt x="645880" y="69926"/>
                </a:lnTo>
                <a:close/>
              </a:path>
            </a:pathLst>
          </a:custGeom>
          <a:solidFill>
            <a:srgbClr val="FD861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5783" y="7615458"/>
            <a:ext cx="646430" cy="70485"/>
          </a:xfrm>
          <a:custGeom>
            <a:avLst/>
            <a:gdLst/>
            <a:ahLst/>
            <a:cxnLst/>
            <a:rect l="l" t="t" r="r" b="b"/>
            <a:pathLst>
              <a:path w="646429" h="70484">
                <a:moveTo>
                  <a:pt x="645880" y="69926"/>
                </a:moveTo>
                <a:lnTo>
                  <a:pt x="0" y="69926"/>
                </a:lnTo>
                <a:lnTo>
                  <a:pt x="18524" y="56994"/>
                </a:lnTo>
                <a:lnTo>
                  <a:pt x="66139" y="29615"/>
                </a:lnTo>
                <a:lnTo>
                  <a:pt x="130907" y="4909"/>
                </a:lnTo>
                <a:lnTo>
                  <a:pt x="200889" y="0"/>
                </a:lnTo>
                <a:lnTo>
                  <a:pt x="246657" y="12752"/>
                </a:lnTo>
                <a:lnTo>
                  <a:pt x="279186" y="29921"/>
                </a:lnTo>
                <a:lnTo>
                  <a:pt x="305977" y="45544"/>
                </a:lnTo>
                <a:lnTo>
                  <a:pt x="334534" y="53659"/>
                </a:lnTo>
                <a:lnTo>
                  <a:pt x="372358" y="48304"/>
                </a:lnTo>
                <a:lnTo>
                  <a:pt x="410687" y="36903"/>
                </a:lnTo>
                <a:lnTo>
                  <a:pt x="450830" y="27943"/>
                </a:lnTo>
                <a:lnTo>
                  <a:pt x="493604" y="24094"/>
                </a:lnTo>
                <a:lnTo>
                  <a:pt x="539825" y="28028"/>
                </a:lnTo>
                <a:lnTo>
                  <a:pt x="590312" y="42415"/>
                </a:lnTo>
                <a:lnTo>
                  <a:pt x="645880" y="69926"/>
                </a:lnTo>
                <a:close/>
              </a:path>
            </a:pathLst>
          </a:custGeom>
          <a:solidFill>
            <a:srgbClr val="FBBF3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8625" y="7444781"/>
            <a:ext cx="407034" cy="44450"/>
          </a:xfrm>
          <a:custGeom>
            <a:avLst/>
            <a:gdLst/>
            <a:ahLst/>
            <a:cxnLst/>
            <a:rect l="l" t="t" r="r" b="b"/>
            <a:pathLst>
              <a:path w="407035" h="44450">
                <a:moveTo>
                  <a:pt x="406835" y="44164"/>
                </a:moveTo>
                <a:lnTo>
                  <a:pt x="0" y="44164"/>
                </a:lnTo>
                <a:lnTo>
                  <a:pt x="11672" y="36034"/>
                </a:lnTo>
                <a:lnTo>
                  <a:pt x="41660" y="18804"/>
                </a:lnTo>
                <a:lnTo>
                  <a:pt x="82423" y="3213"/>
                </a:lnTo>
                <a:lnTo>
                  <a:pt x="126417" y="0"/>
                </a:lnTo>
                <a:lnTo>
                  <a:pt x="161075" y="10502"/>
                </a:lnTo>
                <a:lnTo>
                  <a:pt x="184397" y="23979"/>
                </a:lnTo>
                <a:lnTo>
                  <a:pt x="205737" y="33058"/>
                </a:lnTo>
                <a:lnTo>
                  <a:pt x="234447" y="30362"/>
                </a:lnTo>
                <a:lnTo>
                  <a:pt x="271015" y="20098"/>
                </a:lnTo>
                <a:lnTo>
                  <a:pt x="310815" y="15181"/>
                </a:lnTo>
                <a:lnTo>
                  <a:pt x="355528" y="21305"/>
                </a:lnTo>
                <a:lnTo>
                  <a:pt x="406835" y="44164"/>
                </a:lnTo>
                <a:close/>
              </a:path>
            </a:pathLst>
          </a:custGeom>
          <a:solidFill>
            <a:srgbClr val="FD861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4869" y="6890428"/>
            <a:ext cx="392430" cy="48896"/>
          </a:xfrm>
          <a:custGeom>
            <a:avLst/>
            <a:gdLst/>
            <a:ahLst/>
            <a:cxnLst/>
            <a:rect l="l" t="t" r="r" b="b"/>
            <a:pathLst>
              <a:path w="392429" h="48895">
                <a:moveTo>
                  <a:pt x="392125" y="48304"/>
                </a:moveTo>
                <a:lnTo>
                  <a:pt x="0" y="48304"/>
                </a:lnTo>
                <a:lnTo>
                  <a:pt x="49389" y="23289"/>
                </a:lnTo>
                <a:lnTo>
                  <a:pt x="92400" y="16561"/>
                </a:lnTo>
                <a:lnTo>
                  <a:pt x="130584" y="21909"/>
                </a:lnTo>
                <a:lnTo>
                  <a:pt x="165493" y="33123"/>
                </a:lnTo>
                <a:lnTo>
                  <a:pt x="193305" y="36099"/>
                </a:lnTo>
                <a:lnTo>
                  <a:pt x="213876" y="26222"/>
                </a:lnTo>
                <a:lnTo>
                  <a:pt x="236344" y="11515"/>
                </a:lnTo>
                <a:lnTo>
                  <a:pt x="269845" y="0"/>
                </a:lnTo>
                <a:lnTo>
                  <a:pt x="312611" y="3471"/>
                </a:lnTo>
                <a:lnTo>
                  <a:pt x="352016" y="20529"/>
                </a:lnTo>
                <a:lnTo>
                  <a:pt x="380906" y="39398"/>
                </a:lnTo>
                <a:lnTo>
                  <a:pt x="392125" y="48304"/>
                </a:lnTo>
                <a:close/>
              </a:path>
            </a:pathLst>
          </a:custGeom>
          <a:solidFill>
            <a:srgbClr val="FBBF3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8358" y="5670850"/>
            <a:ext cx="554356" cy="852170"/>
            <a:chOff x="608357" y="5670847"/>
            <a:chExt cx="554355" cy="852169"/>
          </a:xfrm>
        </p:grpSpPr>
        <p:sp>
          <p:nvSpPr>
            <p:cNvPr id="10" name="object 10"/>
            <p:cNvSpPr/>
            <p:nvPr/>
          </p:nvSpPr>
          <p:spPr>
            <a:xfrm>
              <a:off x="608357" y="5858544"/>
              <a:ext cx="300355" cy="630555"/>
            </a:xfrm>
            <a:custGeom>
              <a:avLst/>
              <a:gdLst/>
              <a:ahLst/>
              <a:cxnLst/>
              <a:rect l="l" t="t" r="r" b="b"/>
              <a:pathLst>
                <a:path w="300355" h="630554">
                  <a:moveTo>
                    <a:pt x="149158" y="630262"/>
                  </a:moveTo>
                  <a:lnTo>
                    <a:pt x="148699" y="629802"/>
                  </a:lnTo>
                  <a:lnTo>
                    <a:pt x="148239" y="630262"/>
                  </a:lnTo>
                  <a:lnTo>
                    <a:pt x="148239" y="629342"/>
                  </a:lnTo>
                  <a:lnTo>
                    <a:pt x="40209" y="562635"/>
                  </a:lnTo>
                  <a:lnTo>
                    <a:pt x="14509" y="538202"/>
                  </a:lnTo>
                  <a:lnTo>
                    <a:pt x="790" y="506912"/>
                  </a:lnTo>
                  <a:lnTo>
                    <a:pt x="0" y="472775"/>
                  </a:lnTo>
                  <a:lnTo>
                    <a:pt x="13087" y="439803"/>
                  </a:lnTo>
                  <a:lnTo>
                    <a:pt x="43427" y="394259"/>
                  </a:lnTo>
                  <a:lnTo>
                    <a:pt x="47191" y="385122"/>
                  </a:lnTo>
                  <a:lnTo>
                    <a:pt x="46990" y="375684"/>
                  </a:lnTo>
                  <a:lnTo>
                    <a:pt x="43168" y="367022"/>
                  </a:lnTo>
                  <a:lnTo>
                    <a:pt x="20823" y="345616"/>
                  </a:lnTo>
                  <a:lnTo>
                    <a:pt x="12684" y="326919"/>
                  </a:lnTo>
                  <a:lnTo>
                    <a:pt x="12218" y="306584"/>
                  </a:lnTo>
                  <a:lnTo>
                    <a:pt x="19982" y="287068"/>
                  </a:lnTo>
                  <a:lnTo>
                    <a:pt x="61815" y="224042"/>
                  </a:lnTo>
                  <a:lnTo>
                    <a:pt x="65579" y="214905"/>
                  </a:lnTo>
                  <a:lnTo>
                    <a:pt x="65378" y="205467"/>
                  </a:lnTo>
                  <a:lnTo>
                    <a:pt x="61556" y="196805"/>
                  </a:lnTo>
                  <a:lnTo>
                    <a:pt x="54460" y="189998"/>
                  </a:lnTo>
                  <a:lnTo>
                    <a:pt x="47428" y="183385"/>
                  </a:lnTo>
                  <a:lnTo>
                    <a:pt x="43714" y="174702"/>
                  </a:lnTo>
                  <a:lnTo>
                    <a:pt x="43535" y="165156"/>
                  </a:lnTo>
                  <a:lnTo>
                    <a:pt x="47105" y="155955"/>
                  </a:lnTo>
                  <a:lnTo>
                    <a:pt x="150078" y="0"/>
                  </a:lnTo>
                  <a:lnTo>
                    <a:pt x="253051" y="155955"/>
                  </a:lnTo>
                  <a:lnTo>
                    <a:pt x="256815" y="165091"/>
                  </a:lnTo>
                  <a:lnTo>
                    <a:pt x="256614" y="174529"/>
                  </a:lnTo>
                  <a:lnTo>
                    <a:pt x="252792" y="183191"/>
                  </a:lnTo>
                  <a:lnTo>
                    <a:pt x="245696" y="189998"/>
                  </a:lnTo>
                  <a:lnTo>
                    <a:pt x="238664" y="196611"/>
                  </a:lnTo>
                  <a:lnTo>
                    <a:pt x="234950" y="205295"/>
                  </a:lnTo>
                  <a:lnTo>
                    <a:pt x="234771" y="214841"/>
                  </a:lnTo>
                  <a:lnTo>
                    <a:pt x="238340" y="224042"/>
                  </a:lnTo>
                  <a:lnTo>
                    <a:pt x="280173" y="287068"/>
                  </a:lnTo>
                  <a:lnTo>
                    <a:pt x="287938" y="306584"/>
                  </a:lnTo>
                  <a:lnTo>
                    <a:pt x="287471" y="326919"/>
                  </a:lnTo>
                  <a:lnTo>
                    <a:pt x="279333" y="345616"/>
                  </a:lnTo>
                  <a:lnTo>
                    <a:pt x="264084" y="360215"/>
                  </a:lnTo>
                  <a:lnTo>
                    <a:pt x="257052" y="366828"/>
                  </a:lnTo>
                  <a:lnTo>
                    <a:pt x="253338" y="375512"/>
                  </a:lnTo>
                  <a:lnTo>
                    <a:pt x="253159" y="385058"/>
                  </a:lnTo>
                  <a:lnTo>
                    <a:pt x="256728" y="394259"/>
                  </a:lnTo>
                  <a:lnTo>
                    <a:pt x="287069" y="439803"/>
                  </a:lnTo>
                  <a:lnTo>
                    <a:pt x="300156" y="472840"/>
                  </a:lnTo>
                  <a:lnTo>
                    <a:pt x="299366" y="507085"/>
                  </a:lnTo>
                  <a:lnTo>
                    <a:pt x="285647" y="538396"/>
                  </a:lnTo>
                  <a:lnTo>
                    <a:pt x="259946" y="562635"/>
                  </a:lnTo>
                  <a:lnTo>
                    <a:pt x="151917" y="629342"/>
                  </a:lnTo>
                  <a:lnTo>
                    <a:pt x="149158" y="630262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026" y="5938138"/>
              <a:ext cx="186055" cy="584835"/>
            </a:xfrm>
            <a:custGeom>
              <a:avLst/>
              <a:gdLst/>
              <a:ahLst/>
              <a:cxnLst/>
              <a:rect l="l" t="t" r="r" b="b"/>
              <a:pathLst>
                <a:path w="186055" h="584834">
                  <a:moveTo>
                    <a:pt x="185724" y="206095"/>
                  </a:moveTo>
                  <a:lnTo>
                    <a:pt x="182041" y="202425"/>
                  </a:lnTo>
                  <a:lnTo>
                    <a:pt x="179285" y="202425"/>
                  </a:lnTo>
                  <a:lnTo>
                    <a:pt x="153530" y="228193"/>
                  </a:lnTo>
                  <a:lnTo>
                    <a:pt x="161353" y="195973"/>
                  </a:lnTo>
                  <a:lnTo>
                    <a:pt x="162280" y="193675"/>
                  </a:lnTo>
                  <a:lnTo>
                    <a:pt x="160439" y="190919"/>
                  </a:lnTo>
                  <a:lnTo>
                    <a:pt x="158140" y="190461"/>
                  </a:lnTo>
                  <a:lnTo>
                    <a:pt x="155841" y="189534"/>
                  </a:lnTo>
                  <a:lnTo>
                    <a:pt x="153085" y="191376"/>
                  </a:lnTo>
                  <a:lnTo>
                    <a:pt x="152628" y="193675"/>
                  </a:lnTo>
                  <a:lnTo>
                    <a:pt x="141592" y="240144"/>
                  </a:lnTo>
                  <a:lnTo>
                    <a:pt x="123659" y="258089"/>
                  </a:lnTo>
                  <a:lnTo>
                    <a:pt x="97917" y="283857"/>
                  </a:lnTo>
                  <a:lnTo>
                    <a:pt x="97917" y="140309"/>
                  </a:lnTo>
                  <a:lnTo>
                    <a:pt x="97917" y="137553"/>
                  </a:lnTo>
                  <a:lnTo>
                    <a:pt x="97917" y="0"/>
                  </a:lnTo>
                  <a:lnTo>
                    <a:pt x="88722" y="0"/>
                  </a:lnTo>
                  <a:lnTo>
                    <a:pt x="88722" y="128358"/>
                  </a:lnTo>
                  <a:lnTo>
                    <a:pt x="69646" y="109283"/>
                  </a:lnTo>
                  <a:lnTo>
                    <a:pt x="58381" y="74066"/>
                  </a:lnTo>
                  <a:lnTo>
                    <a:pt x="57467" y="71767"/>
                  </a:lnTo>
                  <a:lnTo>
                    <a:pt x="54711" y="70383"/>
                  </a:lnTo>
                  <a:lnTo>
                    <a:pt x="50114" y="72224"/>
                  </a:lnTo>
                  <a:lnTo>
                    <a:pt x="48729" y="74993"/>
                  </a:lnTo>
                  <a:lnTo>
                    <a:pt x="49657" y="77292"/>
                  </a:lnTo>
                  <a:lnTo>
                    <a:pt x="55283" y="94907"/>
                  </a:lnTo>
                  <a:lnTo>
                    <a:pt x="39535" y="79133"/>
                  </a:lnTo>
                  <a:lnTo>
                    <a:pt x="36779" y="79133"/>
                  </a:lnTo>
                  <a:lnTo>
                    <a:pt x="33096" y="82804"/>
                  </a:lnTo>
                  <a:lnTo>
                    <a:pt x="33096" y="85572"/>
                  </a:lnTo>
                  <a:lnTo>
                    <a:pt x="61607" y="114109"/>
                  </a:lnTo>
                  <a:lnTo>
                    <a:pt x="62064" y="115011"/>
                  </a:lnTo>
                  <a:lnTo>
                    <a:pt x="63868" y="116382"/>
                  </a:lnTo>
                  <a:lnTo>
                    <a:pt x="88722" y="141236"/>
                  </a:lnTo>
                  <a:lnTo>
                    <a:pt x="88722" y="293052"/>
                  </a:lnTo>
                  <a:lnTo>
                    <a:pt x="87807" y="293966"/>
                  </a:lnTo>
                  <a:lnTo>
                    <a:pt x="87807" y="296735"/>
                  </a:lnTo>
                  <a:lnTo>
                    <a:pt x="88722" y="297649"/>
                  </a:lnTo>
                  <a:lnTo>
                    <a:pt x="88722" y="394258"/>
                  </a:lnTo>
                  <a:lnTo>
                    <a:pt x="52870" y="358381"/>
                  </a:lnTo>
                  <a:lnTo>
                    <a:pt x="32639" y="306844"/>
                  </a:lnTo>
                  <a:lnTo>
                    <a:pt x="29883" y="305473"/>
                  </a:lnTo>
                  <a:lnTo>
                    <a:pt x="25285" y="307314"/>
                  </a:lnTo>
                  <a:lnTo>
                    <a:pt x="23914" y="310070"/>
                  </a:lnTo>
                  <a:lnTo>
                    <a:pt x="36131" y="341642"/>
                  </a:lnTo>
                  <a:lnTo>
                    <a:pt x="6438" y="311912"/>
                  </a:lnTo>
                  <a:lnTo>
                    <a:pt x="3683" y="311912"/>
                  </a:lnTo>
                  <a:lnTo>
                    <a:pt x="0" y="315595"/>
                  </a:lnTo>
                  <a:lnTo>
                    <a:pt x="0" y="318350"/>
                  </a:lnTo>
                  <a:lnTo>
                    <a:pt x="36766" y="355155"/>
                  </a:lnTo>
                  <a:lnTo>
                    <a:pt x="10121" y="355155"/>
                  </a:lnTo>
                  <a:lnTo>
                    <a:pt x="8280" y="356997"/>
                  </a:lnTo>
                  <a:lnTo>
                    <a:pt x="8280" y="362521"/>
                  </a:lnTo>
                  <a:lnTo>
                    <a:pt x="10121" y="364350"/>
                  </a:lnTo>
                  <a:lnTo>
                    <a:pt x="45961" y="364350"/>
                  </a:lnTo>
                  <a:lnTo>
                    <a:pt x="88722" y="407136"/>
                  </a:lnTo>
                  <a:lnTo>
                    <a:pt x="88722" y="584263"/>
                  </a:lnTo>
                  <a:lnTo>
                    <a:pt x="97917" y="584263"/>
                  </a:lnTo>
                  <a:lnTo>
                    <a:pt x="97917" y="406222"/>
                  </a:lnTo>
                  <a:lnTo>
                    <a:pt x="97917" y="403453"/>
                  </a:lnTo>
                  <a:lnTo>
                    <a:pt x="97917" y="296735"/>
                  </a:lnTo>
                  <a:lnTo>
                    <a:pt x="185724" y="208864"/>
                  </a:lnTo>
                  <a:lnTo>
                    <a:pt x="185724" y="206095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9379" y="5670847"/>
              <a:ext cx="373380" cy="788035"/>
            </a:xfrm>
            <a:custGeom>
              <a:avLst/>
              <a:gdLst/>
              <a:ahLst/>
              <a:cxnLst/>
              <a:rect l="l" t="t" r="r" b="b"/>
              <a:pathLst>
                <a:path w="373380" h="788035">
                  <a:moveTo>
                    <a:pt x="187414" y="787595"/>
                  </a:moveTo>
                  <a:lnTo>
                    <a:pt x="186495" y="787135"/>
                  </a:lnTo>
                  <a:lnTo>
                    <a:pt x="185575" y="787595"/>
                  </a:lnTo>
                  <a:lnTo>
                    <a:pt x="185575" y="786675"/>
                  </a:lnTo>
                  <a:lnTo>
                    <a:pt x="50423" y="703407"/>
                  </a:lnTo>
                  <a:lnTo>
                    <a:pt x="18215" y="672937"/>
                  </a:lnTo>
                  <a:lnTo>
                    <a:pt x="1005" y="633883"/>
                  </a:lnTo>
                  <a:lnTo>
                    <a:pt x="0" y="591293"/>
                  </a:lnTo>
                  <a:lnTo>
                    <a:pt x="16405" y="550212"/>
                  </a:lnTo>
                  <a:lnTo>
                    <a:pt x="54101" y="493167"/>
                  </a:lnTo>
                  <a:lnTo>
                    <a:pt x="58805" y="481565"/>
                  </a:lnTo>
                  <a:lnTo>
                    <a:pt x="58640" y="469704"/>
                  </a:lnTo>
                  <a:lnTo>
                    <a:pt x="53907" y="458879"/>
                  </a:lnTo>
                  <a:lnTo>
                    <a:pt x="25714" y="432333"/>
                  </a:lnTo>
                  <a:lnTo>
                    <a:pt x="15486" y="409151"/>
                  </a:lnTo>
                  <a:lnTo>
                    <a:pt x="14911" y="383813"/>
                  </a:lnTo>
                  <a:lnTo>
                    <a:pt x="24680" y="359294"/>
                  </a:lnTo>
                  <a:lnTo>
                    <a:pt x="76626" y="280626"/>
                  </a:lnTo>
                  <a:lnTo>
                    <a:pt x="81331" y="269024"/>
                  </a:lnTo>
                  <a:lnTo>
                    <a:pt x="81166" y="257164"/>
                  </a:lnTo>
                  <a:lnTo>
                    <a:pt x="76432" y="246339"/>
                  </a:lnTo>
                  <a:lnTo>
                    <a:pt x="67432" y="237842"/>
                  </a:lnTo>
                  <a:lnTo>
                    <a:pt x="58626" y="229281"/>
                  </a:lnTo>
                  <a:lnTo>
                    <a:pt x="53871" y="218348"/>
                  </a:lnTo>
                  <a:lnTo>
                    <a:pt x="53598" y="206466"/>
                  </a:lnTo>
                  <a:lnTo>
                    <a:pt x="58238" y="195058"/>
                  </a:lnTo>
                  <a:lnTo>
                    <a:pt x="186495" y="0"/>
                  </a:lnTo>
                  <a:lnTo>
                    <a:pt x="314751" y="194598"/>
                  </a:lnTo>
                  <a:lnTo>
                    <a:pt x="319456" y="206200"/>
                  </a:lnTo>
                  <a:lnTo>
                    <a:pt x="319291" y="218061"/>
                  </a:lnTo>
                  <a:lnTo>
                    <a:pt x="314557" y="228886"/>
                  </a:lnTo>
                  <a:lnTo>
                    <a:pt x="305557" y="237382"/>
                  </a:lnTo>
                  <a:lnTo>
                    <a:pt x="296751" y="245944"/>
                  </a:lnTo>
                  <a:lnTo>
                    <a:pt x="291996" y="256877"/>
                  </a:lnTo>
                  <a:lnTo>
                    <a:pt x="291723" y="268759"/>
                  </a:lnTo>
                  <a:lnTo>
                    <a:pt x="296363" y="280167"/>
                  </a:lnTo>
                  <a:lnTo>
                    <a:pt x="348309" y="358834"/>
                  </a:lnTo>
                  <a:lnTo>
                    <a:pt x="358078" y="383159"/>
                  </a:lnTo>
                  <a:lnTo>
                    <a:pt x="357504" y="408519"/>
                  </a:lnTo>
                  <a:lnTo>
                    <a:pt x="347275" y="431809"/>
                  </a:lnTo>
                  <a:lnTo>
                    <a:pt x="328083" y="449923"/>
                  </a:lnTo>
                  <a:lnTo>
                    <a:pt x="319276" y="458484"/>
                  </a:lnTo>
                  <a:lnTo>
                    <a:pt x="314521" y="469417"/>
                  </a:lnTo>
                  <a:lnTo>
                    <a:pt x="314248" y="481299"/>
                  </a:lnTo>
                  <a:lnTo>
                    <a:pt x="318889" y="492707"/>
                  </a:lnTo>
                  <a:lnTo>
                    <a:pt x="356584" y="549753"/>
                  </a:lnTo>
                  <a:lnTo>
                    <a:pt x="372796" y="590898"/>
                  </a:lnTo>
                  <a:lnTo>
                    <a:pt x="371812" y="633596"/>
                  </a:lnTo>
                  <a:lnTo>
                    <a:pt x="354709" y="672671"/>
                  </a:lnTo>
                  <a:lnTo>
                    <a:pt x="322566" y="702948"/>
                  </a:lnTo>
                  <a:lnTo>
                    <a:pt x="187414" y="786216"/>
                  </a:lnTo>
                  <a:lnTo>
                    <a:pt x="187414" y="787595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0945" y="5772060"/>
              <a:ext cx="229235" cy="641350"/>
            </a:xfrm>
            <a:custGeom>
              <a:avLst/>
              <a:gdLst/>
              <a:ahLst/>
              <a:cxnLst/>
              <a:rect l="l" t="t" r="r" b="b"/>
              <a:pathLst>
                <a:path w="229234" h="641350">
                  <a:moveTo>
                    <a:pt x="228930" y="256247"/>
                  </a:moveTo>
                  <a:lnTo>
                    <a:pt x="225247" y="252564"/>
                  </a:lnTo>
                  <a:lnTo>
                    <a:pt x="222491" y="252564"/>
                  </a:lnTo>
                  <a:lnTo>
                    <a:pt x="188722" y="286372"/>
                  </a:lnTo>
                  <a:lnTo>
                    <a:pt x="199047" y="243370"/>
                  </a:lnTo>
                  <a:lnTo>
                    <a:pt x="199961" y="241071"/>
                  </a:lnTo>
                  <a:lnTo>
                    <a:pt x="198132" y="238302"/>
                  </a:lnTo>
                  <a:lnTo>
                    <a:pt x="195834" y="237845"/>
                  </a:lnTo>
                  <a:lnTo>
                    <a:pt x="193535" y="236931"/>
                  </a:lnTo>
                  <a:lnTo>
                    <a:pt x="190779" y="238760"/>
                  </a:lnTo>
                  <a:lnTo>
                    <a:pt x="190309" y="241071"/>
                  </a:lnTo>
                  <a:lnTo>
                    <a:pt x="176657" y="298437"/>
                  </a:lnTo>
                  <a:lnTo>
                    <a:pt x="119976" y="355168"/>
                  </a:lnTo>
                  <a:lnTo>
                    <a:pt x="119976" y="0"/>
                  </a:lnTo>
                  <a:lnTo>
                    <a:pt x="110782" y="0"/>
                  </a:lnTo>
                  <a:lnTo>
                    <a:pt x="110782" y="161937"/>
                  </a:lnTo>
                  <a:lnTo>
                    <a:pt x="84366" y="135509"/>
                  </a:lnTo>
                  <a:lnTo>
                    <a:pt x="70332" y="91554"/>
                  </a:lnTo>
                  <a:lnTo>
                    <a:pt x="69418" y="89255"/>
                  </a:lnTo>
                  <a:lnTo>
                    <a:pt x="66649" y="87871"/>
                  </a:lnTo>
                  <a:lnTo>
                    <a:pt x="62052" y="89712"/>
                  </a:lnTo>
                  <a:lnTo>
                    <a:pt x="60680" y="92468"/>
                  </a:lnTo>
                  <a:lnTo>
                    <a:pt x="61595" y="94767"/>
                  </a:lnTo>
                  <a:lnTo>
                    <a:pt x="70002" y="121145"/>
                  </a:lnTo>
                  <a:lnTo>
                    <a:pt x="47802" y="98907"/>
                  </a:lnTo>
                  <a:lnTo>
                    <a:pt x="45046" y="98907"/>
                  </a:lnTo>
                  <a:lnTo>
                    <a:pt x="41376" y="102590"/>
                  </a:lnTo>
                  <a:lnTo>
                    <a:pt x="41376" y="105346"/>
                  </a:lnTo>
                  <a:lnTo>
                    <a:pt x="76301" y="140309"/>
                  </a:lnTo>
                  <a:lnTo>
                    <a:pt x="76771" y="141236"/>
                  </a:lnTo>
                  <a:lnTo>
                    <a:pt x="78600" y="142621"/>
                  </a:lnTo>
                  <a:lnTo>
                    <a:pt x="110782" y="174815"/>
                  </a:lnTo>
                  <a:lnTo>
                    <a:pt x="110782" y="364363"/>
                  </a:lnTo>
                  <a:lnTo>
                    <a:pt x="109410" y="365734"/>
                  </a:lnTo>
                  <a:lnTo>
                    <a:pt x="109410" y="368503"/>
                  </a:lnTo>
                  <a:lnTo>
                    <a:pt x="110782" y="369874"/>
                  </a:lnTo>
                  <a:lnTo>
                    <a:pt x="110782" y="494093"/>
                  </a:lnTo>
                  <a:lnTo>
                    <a:pt x="61468" y="444741"/>
                  </a:lnTo>
                  <a:lnTo>
                    <a:pt x="37236" y="382295"/>
                  </a:lnTo>
                  <a:lnTo>
                    <a:pt x="34480" y="380923"/>
                  </a:lnTo>
                  <a:lnTo>
                    <a:pt x="29883" y="382765"/>
                  </a:lnTo>
                  <a:lnTo>
                    <a:pt x="28498" y="385521"/>
                  </a:lnTo>
                  <a:lnTo>
                    <a:pt x="45389" y="428663"/>
                  </a:lnTo>
                  <a:lnTo>
                    <a:pt x="6438" y="389661"/>
                  </a:lnTo>
                  <a:lnTo>
                    <a:pt x="3670" y="389661"/>
                  </a:lnTo>
                  <a:lnTo>
                    <a:pt x="0" y="393344"/>
                  </a:lnTo>
                  <a:lnTo>
                    <a:pt x="0" y="396100"/>
                  </a:lnTo>
                  <a:lnTo>
                    <a:pt x="46888" y="443026"/>
                  </a:lnTo>
                  <a:lnTo>
                    <a:pt x="11493" y="443026"/>
                  </a:lnTo>
                  <a:lnTo>
                    <a:pt x="9652" y="444868"/>
                  </a:lnTo>
                  <a:lnTo>
                    <a:pt x="9652" y="450380"/>
                  </a:lnTo>
                  <a:lnTo>
                    <a:pt x="11493" y="452221"/>
                  </a:lnTo>
                  <a:lnTo>
                    <a:pt x="56070" y="452221"/>
                  </a:lnTo>
                  <a:lnTo>
                    <a:pt x="110782" y="506971"/>
                  </a:lnTo>
                  <a:lnTo>
                    <a:pt x="110782" y="640842"/>
                  </a:lnTo>
                  <a:lnTo>
                    <a:pt x="119976" y="640842"/>
                  </a:lnTo>
                  <a:lnTo>
                    <a:pt x="119976" y="368046"/>
                  </a:lnTo>
                  <a:lnTo>
                    <a:pt x="160426" y="327558"/>
                  </a:lnTo>
                  <a:lnTo>
                    <a:pt x="161810" y="327088"/>
                  </a:lnTo>
                  <a:lnTo>
                    <a:pt x="184797" y="303631"/>
                  </a:lnTo>
                  <a:lnTo>
                    <a:pt x="184797" y="303174"/>
                  </a:lnTo>
                  <a:lnTo>
                    <a:pt x="228930" y="259003"/>
                  </a:lnTo>
                  <a:lnTo>
                    <a:pt x="228930" y="256247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740685" y="5871426"/>
            <a:ext cx="24766" cy="72390"/>
          </a:xfrm>
          <a:custGeom>
            <a:avLst/>
            <a:gdLst/>
            <a:ahLst/>
            <a:cxnLst/>
            <a:rect l="l" t="t" r="r" b="b"/>
            <a:pathLst>
              <a:path w="24764" h="72389">
                <a:moveTo>
                  <a:pt x="20226" y="71766"/>
                </a:moveTo>
                <a:lnTo>
                  <a:pt x="19766" y="71766"/>
                </a:lnTo>
                <a:lnTo>
                  <a:pt x="17468" y="71766"/>
                </a:lnTo>
                <a:lnTo>
                  <a:pt x="15629" y="70386"/>
                </a:lnTo>
                <a:lnTo>
                  <a:pt x="15169" y="68086"/>
                </a:lnTo>
                <a:lnTo>
                  <a:pt x="459" y="5980"/>
                </a:lnTo>
                <a:lnTo>
                  <a:pt x="0" y="3680"/>
                </a:lnTo>
                <a:lnTo>
                  <a:pt x="1378" y="920"/>
                </a:lnTo>
                <a:lnTo>
                  <a:pt x="5975" y="0"/>
                </a:lnTo>
                <a:lnTo>
                  <a:pt x="8733" y="1380"/>
                </a:lnTo>
                <a:lnTo>
                  <a:pt x="9193" y="3680"/>
                </a:lnTo>
                <a:lnTo>
                  <a:pt x="23903" y="65786"/>
                </a:lnTo>
                <a:lnTo>
                  <a:pt x="24363" y="68086"/>
                </a:lnTo>
                <a:lnTo>
                  <a:pt x="22984" y="70846"/>
                </a:lnTo>
                <a:lnTo>
                  <a:pt x="20686" y="71306"/>
                </a:lnTo>
                <a:lnTo>
                  <a:pt x="20226" y="71766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9759" y="5214944"/>
            <a:ext cx="334010" cy="212726"/>
          </a:xfrm>
          <a:custGeom>
            <a:avLst/>
            <a:gdLst/>
            <a:ahLst/>
            <a:cxnLst/>
            <a:rect l="l" t="t" r="r" b="b"/>
            <a:pathLst>
              <a:path w="334010" h="212725">
                <a:moveTo>
                  <a:pt x="281337" y="212541"/>
                </a:moveTo>
                <a:lnTo>
                  <a:pt x="52406" y="212541"/>
                </a:lnTo>
                <a:lnTo>
                  <a:pt x="31999" y="208422"/>
                </a:lnTo>
                <a:lnTo>
                  <a:pt x="15342" y="197187"/>
                </a:lnTo>
                <a:lnTo>
                  <a:pt x="4115" y="180517"/>
                </a:lnTo>
                <a:lnTo>
                  <a:pt x="0" y="160095"/>
                </a:lnTo>
                <a:lnTo>
                  <a:pt x="0" y="52445"/>
                </a:lnTo>
                <a:lnTo>
                  <a:pt x="4115" y="32023"/>
                </a:lnTo>
                <a:lnTo>
                  <a:pt x="15342" y="15354"/>
                </a:lnTo>
                <a:lnTo>
                  <a:pt x="31999" y="4118"/>
                </a:lnTo>
                <a:lnTo>
                  <a:pt x="52406" y="0"/>
                </a:lnTo>
                <a:lnTo>
                  <a:pt x="281337" y="0"/>
                </a:lnTo>
                <a:lnTo>
                  <a:pt x="301744" y="4118"/>
                </a:lnTo>
                <a:lnTo>
                  <a:pt x="318401" y="15353"/>
                </a:lnTo>
                <a:lnTo>
                  <a:pt x="329628" y="32023"/>
                </a:lnTo>
                <a:lnTo>
                  <a:pt x="333743" y="52445"/>
                </a:lnTo>
                <a:lnTo>
                  <a:pt x="333743" y="160095"/>
                </a:lnTo>
                <a:lnTo>
                  <a:pt x="329886" y="180517"/>
                </a:lnTo>
                <a:lnTo>
                  <a:pt x="318745" y="197186"/>
                </a:lnTo>
                <a:lnTo>
                  <a:pt x="302002" y="208422"/>
                </a:lnTo>
                <a:lnTo>
                  <a:pt x="281337" y="212541"/>
                </a:lnTo>
                <a:close/>
              </a:path>
            </a:pathLst>
          </a:custGeom>
          <a:solidFill>
            <a:srgbClr val="FD8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5930" y="5848424"/>
            <a:ext cx="543560" cy="381000"/>
          </a:xfrm>
          <a:custGeom>
            <a:avLst/>
            <a:gdLst/>
            <a:ahLst/>
            <a:cxnLst/>
            <a:rect l="l" t="t" r="r" b="b"/>
            <a:pathLst>
              <a:path w="543559" h="381000">
                <a:moveTo>
                  <a:pt x="457862" y="380457"/>
                </a:moveTo>
                <a:lnTo>
                  <a:pt x="85504" y="345953"/>
                </a:lnTo>
                <a:lnTo>
                  <a:pt x="24996" y="315303"/>
                </a:lnTo>
                <a:lnTo>
                  <a:pt x="0" y="252564"/>
                </a:lnTo>
                <a:lnTo>
                  <a:pt x="0" y="77747"/>
                </a:lnTo>
                <a:lnTo>
                  <a:pt x="6701" y="45027"/>
                </a:lnTo>
                <a:lnTo>
                  <a:pt x="24996" y="19552"/>
                </a:lnTo>
                <a:lnTo>
                  <a:pt x="52168" y="3737"/>
                </a:lnTo>
                <a:lnTo>
                  <a:pt x="85504" y="0"/>
                </a:lnTo>
                <a:lnTo>
                  <a:pt x="457862" y="34503"/>
                </a:lnTo>
                <a:lnTo>
                  <a:pt x="491198" y="44372"/>
                </a:lnTo>
                <a:lnTo>
                  <a:pt x="518370" y="65153"/>
                </a:lnTo>
                <a:lnTo>
                  <a:pt x="536665" y="93956"/>
                </a:lnTo>
                <a:lnTo>
                  <a:pt x="543367" y="127892"/>
                </a:lnTo>
                <a:lnTo>
                  <a:pt x="543367" y="302709"/>
                </a:lnTo>
                <a:lnTo>
                  <a:pt x="536665" y="335494"/>
                </a:lnTo>
                <a:lnTo>
                  <a:pt x="518370" y="361077"/>
                </a:lnTo>
                <a:lnTo>
                  <a:pt x="491198" y="376913"/>
                </a:lnTo>
                <a:lnTo>
                  <a:pt x="457862" y="380457"/>
                </a:lnTo>
                <a:close/>
              </a:path>
            </a:pathLst>
          </a:custGeom>
          <a:solidFill>
            <a:srgbClr val="FD8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4261" y="5267849"/>
            <a:ext cx="586106" cy="264161"/>
          </a:xfrm>
          <a:custGeom>
            <a:avLst/>
            <a:gdLst/>
            <a:ahLst/>
            <a:cxnLst/>
            <a:rect l="l" t="t" r="r" b="b"/>
            <a:pathLst>
              <a:path w="586104" h="264160">
                <a:moveTo>
                  <a:pt x="46889" y="264065"/>
                </a:moveTo>
                <a:lnTo>
                  <a:pt x="28702" y="262045"/>
                </a:lnTo>
                <a:lnTo>
                  <a:pt x="13790" y="253427"/>
                </a:lnTo>
                <a:lnTo>
                  <a:pt x="3706" y="239546"/>
                </a:lnTo>
                <a:lnTo>
                  <a:pt x="0" y="221741"/>
                </a:lnTo>
                <a:lnTo>
                  <a:pt x="0" y="97529"/>
                </a:lnTo>
                <a:lnTo>
                  <a:pt x="28508" y="51790"/>
                </a:lnTo>
                <a:lnTo>
                  <a:pt x="538770" y="0"/>
                </a:lnTo>
                <a:lnTo>
                  <a:pt x="556956" y="2019"/>
                </a:lnTo>
                <a:lnTo>
                  <a:pt x="571868" y="10638"/>
                </a:lnTo>
                <a:lnTo>
                  <a:pt x="581953" y="24518"/>
                </a:lnTo>
                <a:lnTo>
                  <a:pt x="585659" y="42324"/>
                </a:lnTo>
                <a:lnTo>
                  <a:pt x="585659" y="166536"/>
                </a:lnTo>
                <a:lnTo>
                  <a:pt x="556892" y="212080"/>
                </a:lnTo>
                <a:lnTo>
                  <a:pt x="46889" y="264065"/>
                </a:lnTo>
                <a:close/>
              </a:path>
            </a:pathLst>
          </a:custGeom>
          <a:solidFill>
            <a:srgbClr val="FD8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503016" y="5361698"/>
            <a:ext cx="1046480" cy="1052831"/>
            <a:chOff x="5503015" y="5361696"/>
            <a:chExt cx="1046480" cy="1052830"/>
          </a:xfrm>
        </p:grpSpPr>
        <p:sp>
          <p:nvSpPr>
            <p:cNvPr id="19" name="object 19"/>
            <p:cNvSpPr/>
            <p:nvPr/>
          </p:nvSpPr>
          <p:spPr>
            <a:xfrm>
              <a:off x="5503015" y="5580218"/>
              <a:ext cx="887730" cy="466090"/>
            </a:xfrm>
            <a:custGeom>
              <a:avLst/>
              <a:gdLst/>
              <a:ahLst/>
              <a:cxnLst/>
              <a:rect l="l" t="t" r="r" b="b"/>
              <a:pathLst>
                <a:path w="887729" h="466089">
                  <a:moveTo>
                    <a:pt x="88722" y="466025"/>
                  </a:moveTo>
                  <a:lnTo>
                    <a:pt x="55272" y="461841"/>
                  </a:lnTo>
                  <a:lnTo>
                    <a:pt x="26950" y="444633"/>
                  </a:lnTo>
                  <a:lnTo>
                    <a:pt x="7333" y="417763"/>
                  </a:lnTo>
                  <a:lnTo>
                    <a:pt x="0" y="384597"/>
                  </a:lnTo>
                  <a:lnTo>
                    <a:pt x="0" y="70386"/>
                  </a:lnTo>
                  <a:lnTo>
                    <a:pt x="5968" y="41274"/>
                  </a:lnTo>
                  <a:lnTo>
                    <a:pt x="22238" y="18286"/>
                  </a:lnTo>
                  <a:lnTo>
                    <a:pt x="46350" y="3752"/>
                  </a:lnTo>
                  <a:lnTo>
                    <a:pt x="75850" y="0"/>
                  </a:lnTo>
                  <a:lnTo>
                    <a:pt x="811832" y="54285"/>
                  </a:lnTo>
                  <a:lnTo>
                    <a:pt x="841332" y="62486"/>
                  </a:lnTo>
                  <a:lnTo>
                    <a:pt x="865445" y="80565"/>
                  </a:lnTo>
                  <a:lnTo>
                    <a:pt x="881714" y="105975"/>
                  </a:lnTo>
                  <a:lnTo>
                    <a:pt x="887683" y="136173"/>
                  </a:lnTo>
                  <a:lnTo>
                    <a:pt x="887683" y="326171"/>
                  </a:lnTo>
                  <a:lnTo>
                    <a:pt x="869985" y="373728"/>
                  </a:lnTo>
                  <a:lnTo>
                    <a:pt x="824704" y="396098"/>
                  </a:lnTo>
                  <a:lnTo>
                    <a:pt x="88722" y="466025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2490" y="5372737"/>
              <a:ext cx="9525" cy="1040765"/>
            </a:xfrm>
            <a:custGeom>
              <a:avLst/>
              <a:gdLst/>
              <a:ahLst/>
              <a:cxnLst/>
              <a:rect l="l" t="t" r="r" b="b"/>
              <a:pathLst>
                <a:path w="9525" h="1040764">
                  <a:moveTo>
                    <a:pt x="0" y="1040161"/>
                  </a:moveTo>
                  <a:lnTo>
                    <a:pt x="9194" y="1040161"/>
                  </a:lnTo>
                  <a:lnTo>
                    <a:pt x="9194" y="0"/>
                  </a:lnTo>
                  <a:lnTo>
                    <a:pt x="0" y="0"/>
                  </a:lnTo>
                  <a:lnTo>
                    <a:pt x="0" y="1040161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158" y="5482688"/>
              <a:ext cx="176525" cy="892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2030" y="5361696"/>
              <a:ext cx="130555" cy="9062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95415" y="5885688"/>
              <a:ext cx="356870" cy="168910"/>
            </a:xfrm>
            <a:custGeom>
              <a:avLst/>
              <a:gdLst/>
              <a:ahLst/>
              <a:cxnLst/>
              <a:rect l="l" t="t" r="r" b="b"/>
              <a:pathLst>
                <a:path w="356870" h="168910">
                  <a:moveTo>
                    <a:pt x="353050" y="168376"/>
                  </a:moveTo>
                  <a:lnTo>
                    <a:pt x="351671" y="168376"/>
                  </a:lnTo>
                  <a:lnTo>
                    <a:pt x="350292" y="168376"/>
                  </a:lnTo>
                  <a:lnTo>
                    <a:pt x="349832" y="167916"/>
                  </a:lnTo>
                  <a:lnTo>
                    <a:pt x="3217" y="9200"/>
                  </a:lnTo>
                  <a:lnTo>
                    <a:pt x="919" y="8280"/>
                  </a:lnTo>
                  <a:lnTo>
                    <a:pt x="0" y="5520"/>
                  </a:lnTo>
                  <a:lnTo>
                    <a:pt x="1838" y="920"/>
                  </a:lnTo>
                  <a:lnTo>
                    <a:pt x="4597" y="0"/>
                  </a:lnTo>
                  <a:lnTo>
                    <a:pt x="6895" y="920"/>
                  </a:lnTo>
                  <a:lnTo>
                    <a:pt x="353510" y="159635"/>
                  </a:lnTo>
                  <a:lnTo>
                    <a:pt x="355809" y="160555"/>
                  </a:lnTo>
                  <a:lnTo>
                    <a:pt x="356728" y="163315"/>
                  </a:lnTo>
                  <a:lnTo>
                    <a:pt x="355809" y="165616"/>
                  </a:lnTo>
                  <a:lnTo>
                    <a:pt x="354889" y="167456"/>
                  </a:lnTo>
                  <a:lnTo>
                    <a:pt x="353050" y="168376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2030" y="5727432"/>
              <a:ext cx="220656" cy="9476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942025" y="6160337"/>
              <a:ext cx="393065" cy="167005"/>
            </a:xfrm>
            <a:custGeom>
              <a:avLst/>
              <a:gdLst/>
              <a:ahLst/>
              <a:cxnLst/>
              <a:rect l="l" t="t" r="r" b="b"/>
              <a:pathLst>
                <a:path w="393064" h="167004">
                  <a:moveTo>
                    <a:pt x="392582" y="5524"/>
                  </a:moveTo>
                  <a:lnTo>
                    <a:pt x="392125" y="2768"/>
                  </a:lnTo>
                  <a:lnTo>
                    <a:pt x="387527" y="0"/>
                  </a:lnTo>
                  <a:lnTo>
                    <a:pt x="384771" y="457"/>
                  </a:lnTo>
                  <a:lnTo>
                    <a:pt x="383387" y="2768"/>
                  </a:lnTo>
                  <a:lnTo>
                    <a:pt x="326847" y="85115"/>
                  </a:lnTo>
                  <a:lnTo>
                    <a:pt x="292252" y="117195"/>
                  </a:lnTo>
                  <a:lnTo>
                    <a:pt x="247319" y="132041"/>
                  </a:lnTo>
                  <a:lnTo>
                    <a:pt x="215303" y="135382"/>
                  </a:lnTo>
                  <a:lnTo>
                    <a:pt x="243179" y="12890"/>
                  </a:lnTo>
                  <a:lnTo>
                    <a:pt x="243636" y="10579"/>
                  </a:lnTo>
                  <a:lnTo>
                    <a:pt x="241808" y="7823"/>
                  </a:lnTo>
                  <a:lnTo>
                    <a:pt x="237210" y="6908"/>
                  </a:lnTo>
                  <a:lnTo>
                    <a:pt x="234442" y="8737"/>
                  </a:lnTo>
                  <a:lnTo>
                    <a:pt x="233984" y="11049"/>
                  </a:lnTo>
                  <a:lnTo>
                    <a:pt x="222935" y="59601"/>
                  </a:lnTo>
                  <a:lnTo>
                    <a:pt x="199504" y="21628"/>
                  </a:lnTo>
                  <a:lnTo>
                    <a:pt x="198132" y="19786"/>
                  </a:lnTo>
                  <a:lnTo>
                    <a:pt x="195376" y="18859"/>
                  </a:lnTo>
                  <a:lnTo>
                    <a:pt x="193078" y="20243"/>
                  </a:lnTo>
                  <a:lnTo>
                    <a:pt x="191236" y="21628"/>
                  </a:lnTo>
                  <a:lnTo>
                    <a:pt x="190309" y="24384"/>
                  </a:lnTo>
                  <a:lnTo>
                    <a:pt x="219278" y="71310"/>
                  </a:lnTo>
                  <a:lnTo>
                    <a:pt x="220014" y="72440"/>
                  </a:lnTo>
                  <a:lnTo>
                    <a:pt x="205460" y="136410"/>
                  </a:lnTo>
                  <a:lnTo>
                    <a:pt x="4597" y="157340"/>
                  </a:lnTo>
                  <a:lnTo>
                    <a:pt x="1841" y="157797"/>
                  </a:lnTo>
                  <a:lnTo>
                    <a:pt x="0" y="160096"/>
                  </a:lnTo>
                  <a:lnTo>
                    <a:pt x="914" y="164693"/>
                  </a:lnTo>
                  <a:lnTo>
                    <a:pt x="2755" y="166535"/>
                  </a:lnTo>
                  <a:lnTo>
                    <a:pt x="5054" y="166535"/>
                  </a:lnTo>
                  <a:lnTo>
                    <a:pt x="5981" y="166535"/>
                  </a:lnTo>
                  <a:lnTo>
                    <a:pt x="206984" y="145592"/>
                  </a:lnTo>
                  <a:lnTo>
                    <a:pt x="208241" y="145834"/>
                  </a:lnTo>
                  <a:lnTo>
                    <a:pt x="209169" y="145834"/>
                  </a:lnTo>
                  <a:lnTo>
                    <a:pt x="210997" y="145834"/>
                  </a:lnTo>
                  <a:lnTo>
                    <a:pt x="211734" y="145097"/>
                  </a:lnTo>
                  <a:lnTo>
                    <a:pt x="248704" y="141236"/>
                  </a:lnTo>
                  <a:lnTo>
                    <a:pt x="297370" y="125196"/>
                  </a:lnTo>
                  <a:lnTo>
                    <a:pt x="334657" y="90170"/>
                  </a:lnTo>
                  <a:lnTo>
                    <a:pt x="391210" y="7823"/>
                  </a:lnTo>
                  <a:lnTo>
                    <a:pt x="392582" y="5524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76567" y="6048083"/>
              <a:ext cx="333375" cy="248920"/>
            </a:xfrm>
            <a:custGeom>
              <a:avLst/>
              <a:gdLst/>
              <a:ahLst/>
              <a:cxnLst/>
              <a:rect l="l" t="t" r="r" b="b"/>
              <a:pathLst>
                <a:path w="333375" h="248920">
                  <a:moveTo>
                    <a:pt x="52406" y="248424"/>
                  </a:moveTo>
                  <a:lnTo>
                    <a:pt x="31999" y="247547"/>
                  </a:lnTo>
                  <a:lnTo>
                    <a:pt x="15342" y="238993"/>
                  </a:lnTo>
                  <a:lnTo>
                    <a:pt x="4115" y="224228"/>
                  </a:lnTo>
                  <a:lnTo>
                    <a:pt x="0" y="204719"/>
                  </a:lnTo>
                  <a:lnTo>
                    <a:pt x="0" y="97529"/>
                  </a:lnTo>
                  <a:lnTo>
                    <a:pt x="15342" y="58023"/>
                  </a:lnTo>
                  <a:lnTo>
                    <a:pt x="52406" y="36803"/>
                  </a:lnTo>
                  <a:lnTo>
                    <a:pt x="280417" y="0"/>
                  </a:lnTo>
                  <a:lnTo>
                    <a:pt x="300824" y="876"/>
                  </a:lnTo>
                  <a:lnTo>
                    <a:pt x="317481" y="9430"/>
                  </a:lnTo>
                  <a:lnTo>
                    <a:pt x="328708" y="24195"/>
                  </a:lnTo>
                  <a:lnTo>
                    <a:pt x="332824" y="43704"/>
                  </a:lnTo>
                  <a:lnTo>
                    <a:pt x="332824" y="150894"/>
                  </a:lnTo>
                  <a:lnTo>
                    <a:pt x="317481" y="190056"/>
                  </a:lnTo>
                  <a:lnTo>
                    <a:pt x="280417" y="211620"/>
                  </a:lnTo>
                  <a:lnTo>
                    <a:pt x="52406" y="248424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76568" y="5848424"/>
              <a:ext cx="972819" cy="447675"/>
            </a:xfrm>
            <a:custGeom>
              <a:avLst/>
              <a:gdLst/>
              <a:ahLst/>
              <a:cxnLst/>
              <a:rect l="l" t="t" r="r" b="b"/>
              <a:pathLst>
                <a:path w="972820" h="447675">
                  <a:moveTo>
                    <a:pt x="887223" y="380457"/>
                  </a:moveTo>
                  <a:lnTo>
                    <a:pt x="514865" y="345953"/>
                  </a:lnTo>
                  <a:lnTo>
                    <a:pt x="454357" y="315303"/>
                  </a:lnTo>
                  <a:lnTo>
                    <a:pt x="429361" y="252564"/>
                  </a:lnTo>
                  <a:lnTo>
                    <a:pt x="429361" y="77747"/>
                  </a:lnTo>
                  <a:lnTo>
                    <a:pt x="436062" y="45027"/>
                  </a:lnTo>
                  <a:lnTo>
                    <a:pt x="454357" y="19552"/>
                  </a:lnTo>
                  <a:lnTo>
                    <a:pt x="481530" y="3737"/>
                  </a:lnTo>
                  <a:lnTo>
                    <a:pt x="514865" y="0"/>
                  </a:lnTo>
                  <a:lnTo>
                    <a:pt x="887223" y="34503"/>
                  </a:lnTo>
                  <a:lnTo>
                    <a:pt x="920559" y="44437"/>
                  </a:lnTo>
                  <a:lnTo>
                    <a:pt x="947732" y="65326"/>
                  </a:lnTo>
                  <a:lnTo>
                    <a:pt x="966026" y="94150"/>
                  </a:lnTo>
                  <a:lnTo>
                    <a:pt x="972728" y="127892"/>
                  </a:lnTo>
                  <a:lnTo>
                    <a:pt x="972728" y="302709"/>
                  </a:lnTo>
                  <a:lnTo>
                    <a:pt x="966026" y="335430"/>
                  </a:lnTo>
                  <a:lnTo>
                    <a:pt x="947732" y="360905"/>
                  </a:lnTo>
                  <a:lnTo>
                    <a:pt x="920559" y="376719"/>
                  </a:lnTo>
                  <a:lnTo>
                    <a:pt x="887223" y="380457"/>
                  </a:lnTo>
                  <a:close/>
                </a:path>
                <a:path w="972820" h="447675">
                  <a:moveTo>
                    <a:pt x="52406" y="447623"/>
                  </a:moveTo>
                  <a:lnTo>
                    <a:pt x="31999" y="447005"/>
                  </a:lnTo>
                  <a:lnTo>
                    <a:pt x="15342" y="438537"/>
                  </a:lnTo>
                  <a:lnTo>
                    <a:pt x="4115" y="423686"/>
                  </a:lnTo>
                  <a:lnTo>
                    <a:pt x="0" y="403919"/>
                  </a:lnTo>
                  <a:lnTo>
                    <a:pt x="0" y="296728"/>
                  </a:lnTo>
                  <a:lnTo>
                    <a:pt x="15342" y="257222"/>
                  </a:lnTo>
                  <a:lnTo>
                    <a:pt x="52406" y="236002"/>
                  </a:lnTo>
                  <a:lnTo>
                    <a:pt x="280417" y="199199"/>
                  </a:lnTo>
                  <a:lnTo>
                    <a:pt x="300824" y="200076"/>
                  </a:lnTo>
                  <a:lnTo>
                    <a:pt x="317481" y="208630"/>
                  </a:lnTo>
                  <a:lnTo>
                    <a:pt x="328708" y="223394"/>
                  </a:lnTo>
                  <a:lnTo>
                    <a:pt x="332824" y="242903"/>
                  </a:lnTo>
                  <a:lnTo>
                    <a:pt x="332824" y="350093"/>
                  </a:lnTo>
                  <a:lnTo>
                    <a:pt x="317481" y="389600"/>
                  </a:lnTo>
                  <a:lnTo>
                    <a:pt x="280417" y="410819"/>
                  </a:lnTo>
                  <a:lnTo>
                    <a:pt x="52406" y="447623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7588" y="6244062"/>
              <a:ext cx="284480" cy="170815"/>
            </a:xfrm>
            <a:custGeom>
              <a:avLst/>
              <a:gdLst/>
              <a:ahLst/>
              <a:cxnLst/>
              <a:rect l="l" t="t" r="r" b="b"/>
              <a:pathLst>
                <a:path w="284479" h="170814">
                  <a:moveTo>
                    <a:pt x="281337" y="170216"/>
                  </a:moveTo>
                  <a:lnTo>
                    <a:pt x="279498" y="170216"/>
                  </a:lnTo>
                  <a:lnTo>
                    <a:pt x="278119" y="170216"/>
                  </a:lnTo>
                  <a:lnTo>
                    <a:pt x="78608" y="116391"/>
                  </a:lnTo>
                  <a:lnTo>
                    <a:pt x="44670" y="93942"/>
                  </a:lnTo>
                  <a:lnTo>
                    <a:pt x="919" y="6900"/>
                  </a:lnTo>
                  <a:lnTo>
                    <a:pt x="0" y="4600"/>
                  </a:lnTo>
                  <a:lnTo>
                    <a:pt x="919" y="1840"/>
                  </a:lnTo>
                  <a:lnTo>
                    <a:pt x="5516" y="0"/>
                  </a:lnTo>
                  <a:lnTo>
                    <a:pt x="8274" y="920"/>
                  </a:lnTo>
                  <a:lnTo>
                    <a:pt x="9194" y="3220"/>
                  </a:lnTo>
                  <a:lnTo>
                    <a:pt x="45510" y="78667"/>
                  </a:lnTo>
                  <a:lnTo>
                    <a:pt x="80907" y="108110"/>
                  </a:lnTo>
                  <a:lnTo>
                    <a:pt x="280417" y="161936"/>
                  </a:lnTo>
                  <a:lnTo>
                    <a:pt x="282716" y="162396"/>
                  </a:lnTo>
                  <a:lnTo>
                    <a:pt x="284095" y="165156"/>
                  </a:lnTo>
                  <a:lnTo>
                    <a:pt x="283635" y="167456"/>
                  </a:lnTo>
                  <a:lnTo>
                    <a:pt x="283176" y="168836"/>
                  </a:lnTo>
                  <a:lnTo>
                    <a:pt x="281337" y="170216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4239" y="6236242"/>
              <a:ext cx="63898" cy="14675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0518" y="5555837"/>
            <a:ext cx="234448" cy="14905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1123901" y="6000699"/>
            <a:ext cx="382906" cy="268605"/>
          </a:xfrm>
          <a:custGeom>
            <a:avLst/>
            <a:gdLst/>
            <a:ahLst/>
            <a:cxnLst/>
            <a:rect l="l" t="t" r="r" b="b"/>
            <a:pathLst>
              <a:path w="382905" h="268604">
                <a:moveTo>
                  <a:pt x="60220" y="268206"/>
                </a:moveTo>
                <a:lnTo>
                  <a:pt x="36654" y="265733"/>
                </a:lnTo>
                <a:lnTo>
                  <a:pt x="17526" y="254634"/>
                </a:lnTo>
                <a:lnTo>
                  <a:pt x="4690" y="236635"/>
                </a:lnTo>
                <a:lnTo>
                  <a:pt x="0" y="213460"/>
                </a:lnTo>
                <a:lnTo>
                  <a:pt x="0" y="90168"/>
                </a:lnTo>
                <a:lnTo>
                  <a:pt x="17698" y="46061"/>
                </a:lnTo>
                <a:lnTo>
                  <a:pt x="60220" y="24382"/>
                </a:lnTo>
                <a:lnTo>
                  <a:pt x="322250" y="0"/>
                </a:lnTo>
                <a:lnTo>
                  <a:pt x="345623" y="2731"/>
                </a:lnTo>
                <a:lnTo>
                  <a:pt x="364773" y="13916"/>
                </a:lnTo>
                <a:lnTo>
                  <a:pt x="377716" y="31829"/>
                </a:lnTo>
                <a:lnTo>
                  <a:pt x="382471" y="54745"/>
                </a:lnTo>
                <a:lnTo>
                  <a:pt x="382471" y="178037"/>
                </a:lnTo>
                <a:lnTo>
                  <a:pt x="364773" y="222144"/>
                </a:lnTo>
                <a:lnTo>
                  <a:pt x="322250" y="243823"/>
                </a:lnTo>
                <a:lnTo>
                  <a:pt x="60220" y="268206"/>
                </a:lnTo>
                <a:close/>
              </a:path>
            </a:pathLst>
          </a:custGeom>
          <a:solidFill>
            <a:srgbClr val="FD8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123898" y="5592180"/>
            <a:ext cx="736600" cy="821055"/>
            <a:chOff x="1123898" y="5592179"/>
            <a:chExt cx="736600" cy="821055"/>
          </a:xfrm>
        </p:grpSpPr>
        <p:sp>
          <p:nvSpPr>
            <p:cNvPr id="33" name="object 33"/>
            <p:cNvSpPr/>
            <p:nvPr/>
          </p:nvSpPr>
          <p:spPr>
            <a:xfrm>
              <a:off x="1235595" y="5592190"/>
              <a:ext cx="624840" cy="548640"/>
            </a:xfrm>
            <a:custGeom>
              <a:avLst/>
              <a:gdLst/>
              <a:ahLst/>
              <a:cxnLst/>
              <a:rect l="l" t="t" r="r" b="b"/>
              <a:pathLst>
                <a:path w="624839" h="548639">
                  <a:moveTo>
                    <a:pt x="518553" y="68541"/>
                  </a:moveTo>
                  <a:lnTo>
                    <a:pt x="485444" y="32651"/>
                  </a:lnTo>
                  <a:lnTo>
                    <a:pt x="139293" y="0"/>
                  </a:lnTo>
                  <a:lnTo>
                    <a:pt x="126365" y="1308"/>
                  </a:lnTo>
                  <a:lnTo>
                    <a:pt x="115849" y="7353"/>
                  </a:lnTo>
                  <a:lnTo>
                    <a:pt x="108775" y="17208"/>
                  </a:lnTo>
                  <a:lnTo>
                    <a:pt x="106197" y="29895"/>
                  </a:lnTo>
                  <a:lnTo>
                    <a:pt x="106197" y="117309"/>
                  </a:lnTo>
                  <a:lnTo>
                    <a:pt x="139293" y="153187"/>
                  </a:lnTo>
                  <a:lnTo>
                    <a:pt x="485444" y="185851"/>
                  </a:lnTo>
                  <a:lnTo>
                    <a:pt x="498373" y="184543"/>
                  </a:lnTo>
                  <a:lnTo>
                    <a:pt x="508889" y="178485"/>
                  </a:lnTo>
                  <a:lnTo>
                    <a:pt x="515962" y="168643"/>
                  </a:lnTo>
                  <a:lnTo>
                    <a:pt x="518553" y="155956"/>
                  </a:lnTo>
                  <a:lnTo>
                    <a:pt x="518553" y="68541"/>
                  </a:lnTo>
                  <a:close/>
                </a:path>
                <a:path w="624839" h="548639">
                  <a:moveTo>
                    <a:pt x="624738" y="269582"/>
                  </a:moveTo>
                  <a:lnTo>
                    <a:pt x="620547" y="249072"/>
                  </a:lnTo>
                  <a:lnTo>
                    <a:pt x="609104" y="232829"/>
                  </a:lnTo>
                  <a:lnTo>
                    <a:pt x="592162" y="222554"/>
                  </a:lnTo>
                  <a:lnTo>
                    <a:pt x="571411" y="219900"/>
                  </a:lnTo>
                  <a:lnTo>
                    <a:pt x="53327" y="258076"/>
                  </a:lnTo>
                  <a:lnTo>
                    <a:pt x="32588" y="263893"/>
                  </a:lnTo>
                  <a:lnTo>
                    <a:pt x="15633" y="276656"/>
                  </a:lnTo>
                  <a:lnTo>
                    <a:pt x="4203" y="294500"/>
                  </a:lnTo>
                  <a:lnTo>
                    <a:pt x="0" y="315582"/>
                  </a:lnTo>
                  <a:lnTo>
                    <a:pt x="0" y="449453"/>
                  </a:lnTo>
                  <a:lnTo>
                    <a:pt x="26314" y="494093"/>
                  </a:lnTo>
                  <a:lnTo>
                    <a:pt x="562216" y="548373"/>
                  </a:lnTo>
                  <a:lnTo>
                    <a:pt x="585762" y="545401"/>
                  </a:lnTo>
                  <a:lnTo>
                    <a:pt x="605713" y="533247"/>
                  </a:lnTo>
                  <a:lnTo>
                    <a:pt x="619556" y="514273"/>
                  </a:lnTo>
                  <a:lnTo>
                    <a:pt x="624738" y="490867"/>
                  </a:lnTo>
                  <a:lnTo>
                    <a:pt x="624738" y="269582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43146" y="5664866"/>
              <a:ext cx="9525" cy="748030"/>
            </a:xfrm>
            <a:custGeom>
              <a:avLst/>
              <a:gdLst/>
              <a:ahLst/>
              <a:cxnLst/>
              <a:rect l="l" t="t" r="r" b="b"/>
              <a:pathLst>
                <a:path w="9525" h="748029">
                  <a:moveTo>
                    <a:pt x="0" y="748032"/>
                  </a:moveTo>
                  <a:lnTo>
                    <a:pt x="9194" y="748032"/>
                  </a:lnTo>
                  <a:lnTo>
                    <a:pt x="9194" y="0"/>
                  </a:lnTo>
                  <a:lnTo>
                    <a:pt x="0" y="0"/>
                  </a:lnTo>
                  <a:lnTo>
                    <a:pt x="0" y="748032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7642" y="5656585"/>
              <a:ext cx="212841" cy="15135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42686" y="6026001"/>
              <a:ext cx="254635" cy="121920"/>
            </a:xfrm>
            <a:custGeom>
              <a:avLst/>
              <a:gdLst/>
              <a:ahLst/>
              <a:cxnLst/>
              <a:rect l="l" t="t" r="r" b="b"/>
              <a:pathLst>
                <a:path w="254635" h="121920">
                  <a:moveTo>
                    <a:pt x="6435" y="121451"/>
                  </a:moveTo>
                  <a:lnTo>
                    <a:pt x="5056" y="121451"/>
                  </a:lnTo>
                  <a:lnTo>
                    <a:pt x="3217" y="121451"/>
                  </a:lnTo>
                  <a:lnTo>
                    <a:pt x="1838" y="120531"/>
                  </a:lnTo>
                  <a:lnTo>
                    <a:pt x="919" y="118691"/>
                  </a:lnTo>
                  <a:lnTo>
                    <a:pt x="0" y="116391"/>
                  </a:lnTo>
                  <a:lnTo>
                    <a:pt x="919" y="113631"/>
                  </a:lnTo>
                  <a:lnTo>
                    <a:pt x="3217" y="112710"/>
                  </a:lnTo>
                  <a:lnTo>
                    <a:pt x="247319" y="920"/>
                  </a:lnTo>
                  <a:lnTo>
                    <a:pt x="249618" y="0"/>
                  </a:lnTo>
                  <a:lnTo>
                    <a:pt x="252376" y="920"/>
                  </a:lnTo>
                  <a:lnTo>
                    <a:pt x="254215" y="5520"/>
                  </a:lnTo>
                  <a:lnTo>
                    <a:pt x="253295" y="8280"/>
                  </a:lnTo>
                  <a:lnTo>
                    <a:pt x="250997" y="9200"/>
                  </a:lnTo>
                  <a:lnTo>
                    <a:pt x="6895" y="120991"/>
                  </a:lnTo>
                  <a:lnTo>
                    <a:pt x="6435" y="121451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4662" y="5913750"/>
              <a:ext cx="158137" cy="6992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73289" y="6219684"/>
              <a:ext cx="280035" cy="120014"/>
            </a:xfrm>
            <a:custGeom>
              <a:avLst/>
              <a:gdLst/>
              <a:ahLst/>
              <a:cxnLst/>
              <a:rect l="l" t="t" r="r" b="b"/>
              <a:pathLst>
                <a:path w="280034" h="120014">
                  <a:moveTo>
                    <a:pt x="279501" y="113169"/>
                  </a:moveTo>
                  <a:lnTo>
                    <a:pt x="277660" y="111328"/>
                  </a:lnTo>
                  <a:lnTo>
                    <a:pt x="275361" y="110871"/>
                  </a:lnTo>
                  <a:lnTo>
                    <a:pt x="134962" y="96532"/>
                  </a:lnTo>
                  <a:lnTo>
                    <a:pt x="124777" y="51676"/>
                  </a:lnTo>
                  <a:lnTo>
                    <a:pt x="145275" y="18402"/>
                  </a:lnTo>
                  <a:lnTo>
                    <a:pt x="144818" y="15646"/>
                  </a:lnTo>
                  <a:lnTo>
                    <a:pt x="140220" y="12877"/>
                  </a:lnTo>
                  <a:lnTo>
                    <a:pt x="137452" y="13347"/>
                  </a:lnTo>
                  <a:lnTo>
                    <a:pt x="121843" y="38735"/>
                  </a:lnTo>
                  <a:lnTo>
                    <a:pt x="114935" y="8280"/>
                  </a:lnTo>
                  <a:lnTo>
                    <a:pt x="114477" y="5524"/>
                  </a:lnTo>
                  <a:lnTo>
                    <a:pt x="111709" y="4140"/>
                  </a:lnTo>
                  <a:lnTo>
                    <a:pt x="106654" y="5067"/>
                  </a:lnTo>
                  <a:lnTo>
                    <a:pt x="105283" y="7823"/>
                  </a:lnTo>
                  <a:lnTo>
                    <a:pt x="105740" y="10121"/>
                  </a:lnTo>
                  <a:lnTo>
                    <a:pt x="125133" y="95529"/>
                  </a:lnTo>
                  <a:lnTo>
                    <a:pt x="104355" y="93395"/>
                  </a:lnTo>
                  <a:lnTo>
                    <a:pt x="60071" y="73266"/>
                  </a:lnTo>
                  <a:lnTo>
                    <a:pt x="9194" y="2755"/>
                  </a:lnTo>
                  <a:lnTo>
                    <a:pt x="7823" y="457"/>
                  </a:lnTo>
                  <a:lnTo>
                    <a:pt x="5067" y="0"/>
                  </a:lnTo>
                  <a:lnTo>
                    <a:pt x="469" y="2755"/>
                  </a:lnTo>
                  <a:lnTo>
                    <a:pt x="0" y="5524"/>
                  </a:lnTo>
                  <a:lnTo>
                    <a:pt x="1384" y="7823"/>
                  </a:lnTo>
                  <a:lnTo>
                    <a:pt x="41376" y="65786"/>
                  </a:lnTo>
                  <a:lnTo>
                    <a:pt x="84886" y="98132"/>
                  </a:lnTo>
                  <a:lnTo>
                    <a:pt x="128524" y="104749"/>
                  </a:lnTo>
                  <a:lnTo>
                    <a:pt x="128727" y="104889"/>
                  </a:lnTo>
                  <a:lnTo>
                    <a:pt x="129946" y="104889"/>
                  </a:lnTo>
                  <a:lnTo>
                    <a:pt x="273989" y="119608"/>
                  </a:lnTo>
                  <a:lnTo>
                    <a:pt x="276745" y="119608"/>
                  </a:lnTo>
                  <a:lnTo>
                    <a:pt x="279044" y="118237"/>
                  </a:lnTo>
                  <a:lnTo>
                    <a:pt x="279501" y="115938"/>
                  </a:lnTo>
                  <a:lnTo>
                    <a:pt x="279501" y="113169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4406" y="6141472"/>
              <a:ext cx="233988" cy="17481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23898" y="6001159"/>
              <a:ext cx="684530" cy="315595"/>
            </a:xfrm>
            <a:custGeom>
              <a:avLst/>
              <a:gdLst/>
              <a:ahLst/>
              <a:cxnLst/>
              <a:rect l="l" t="t" r="r" b="b"/>
              <a:pathLst>
                <a:path w="684530" h="315595">
                  <a:moveTo>
                    <a:pt x="60220" y="267745"/>
                  </a:moveTo>
                  <a:lnTo>
                    <a:pt x="36847" y="265273"/>
                  </a:lnTo>
                  <a:lnTo>
                    <a:pt x="17698" y="254174"/>
                  </a:lnTo>
                  <a:lnTo>
                    <a:pt x="4755" y="236175"/>
                  </a:lnTo>
                  <a:lnTo>
                    <a:pt x="0" y="213000"/>
                  </a:lnTo>
                  <a:lnTo>
                    <a:pt x="0" y="90168"/>
                  </a:lnTo>
                  <a:lnTo>
                    <a:pt x="17526" y="45889"/>
                  </a:lnTo>
                  <a:lnTo>
                    <a:pt x="60220" y="24382"/>
                  </a:lnTo>
                  <a:lnTo>
                    <a:pt x="322250" y="0"/>
                  </a:lnTo>
                  <a:lnTo>
                    <a:pt x="345623" y="2472"/>
                  </a:lnTo>
                  <a:lnTo>
                    <a:pt x="364773" y="13571"/>
                  </a:lnTo>
                  <a:lnTo>
                    <a:pt x="377716" y="31570"/>
                  </a:lnTo>
                  <a:lnTo>
                    <a:pt x="382471" y="54745"/>
                  </a:lnTo>
                  <a:lnTo>
                    <a:pt x="382471" y="177577"/>
                  </a:lnTo>
                  <a:lnTo>
                    <a:pt x="364773" y="221683"/>
                  </a:lnTo>
                  <a:lnTo>
                    <a:pt x="322250" y="243363"/>
                  </a:lnTo>
                  <a:lnTo>
                    <a:pt x="60220" y="267745"/>
                  </a:lnTo>
                  <a:close/>
                </a:path>
                <a:path w="684530" h="315595">
                  <a:moveTo>
                    <a:pt x="647719" y="315130"/>
                  </a:moveTo>
                  <a:lnTo>
                    <a:pt x="487283" y="289368"/>
                  </a:lnTo>
                  <a:lnTo>
                    <a:pt x="453409" y="261355"/>
                  </a:lnTo>
                  <a:lnTo>
                    <a:pt x="450507" y="246583"/>
                  </a:lnTo>
                  <a:lnTo>
                    <a:pt x="450507" y="171136"/>
                  </a:lnTo>
                  <a:lnTo>
                    <a:pt x="453409" y="157328"/>
                  </a:lnTo>
                  <a:lnTo>
                    <a:pt x="461310" y="146926"/>
                  </a:lnTo>
                  <a:lnTo>
                    <a:pt x="473004" y="140924"/>
                  </a:lnTo>
                  <a:lnTo>
                    <a:pt x="487283" y="140313"/>
                  </a:lnTo>
                  <a:lnTo>
                    <a:pt x="647719" y="166075"/>
                  </a:lnTo>
                  <a:lnTo>
                    <a:pt x="661998" y="171272"/>
                  </a:lnTo>
                  <a:lnTo>
                    <a:pt x="673692" y="181084"/>
                  </a:lnTo>
                  <a:lnTo>
                    <a:pt x="681593" y="194088"/>
                  </a:lnTo>
                  <a:lnTo>
                    <a:pt x="684495" y="208859"/>
                  </a:lnTo>
                  <a:lnTo>
                    <a:pt x="684495" y="284307"/>
                  </a:lnTo>
                  <a:lnTo>
                    <a:pt x="681593" y="298115"/>
                  </a:lnTo>
                  <a:lnTo>
                    <a:pt x="673692" y="308517"/>
                  </a:lnTo>
                  <a:lnTo>
                    <a:pt x="661998" y="314519"/>
                  </a:lnTo>
                  <a:lnTo>
                    <a:pt x="647719" y="315130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2686" y="6272125"/>
              <a:ext cx="203188" cy="128812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2286944" y="2788206"/>
            <a:ext cx="1042036" cy="270510"/>
          </a:xfrm>
          <a:custGeom>
            <a:avLst/>
            <a:gdLst/>
            <a:ahLst/>
            <a:cxnLst/>
            <a:rect l="l" t="t" r="r" b="b"/>
            <a:pathLst>
              <a:path w="1042035" h="270510">
                <a:moveTo>
                  <a:pt x="1041683" y="270046"/>
                </a:moveTo>
                <a:lnTo>
                  <a:pt x="0" y="270046"/>
                </a:lnTo>
                <a:lnTo>
                  <a:pt x="2183" y="253499"/>
                </a:lnTo>
                <a:lnTo>
                  <a:pt x="17468" y="218406"/>
                </a:lnTo>
                <a:lnTo>
                  <a:pt x="58956" y="186591"/>
                </a:lnTo>
                <a:lnTo>
                  <a:pt x="139749" y="179877"/>
                </a:lnTo>
                <a:lnTo>
                  <a:pt x="173331" y="179628"/>
                </a:lnTo>
                <a:lnTo>
                  <a:pt x="199237" y="170583"/>
                </a:lnTo>
                <a:lnTo>
                  <a:pt x="219548" y="154602"/>
                </a:lnTo>
                <a:lnTo>
                  <a:pt x="236345" y="133542"/>
                </a:lnTo>
                <a:lnTo>
                  <a:pt x="251707" y="109261"/>
                </a:lnTo>
                <a:lnTo>
                  <a:pt x="267716" y="83618"/>
                </a:lnTo>
                <a:lnTo>
                  <a:pt x="286453" y="58470"/>
                </a:lnTo>
                <a:lnTo>
                  <a:pt x="309997" y="35677"/>
                </a:lnTo>
                <a:lnTo>
                  <a:pt x="340429" y="17095"/>
                </a:lnTo>
                <a:lnTo>
                  <a:pt x="379830" y="4583"/>
                </a:lnTo>
                <a:lnTo>
                  <a:pt x="430280" y="0"/>
                </a:lnTo>
                <a:lnTo>
                  <a:pt x="486084" y="4935"/>
                </a:lnTo>
                <a:lnTo>
                  <a:pt x="530388" y="18342"/>
                </a:lnTo>
                <a:lnTo>
                  <a:pt x="565541" y="38120"/>
                </a:lnTo>
                <a:lnTo>
                  <a:pt x="617781" y="88386"/>
                </a:lnTo>
                <a:lnTo>
                  <a:pt x="639562" y="114672"/>
                </a:lnTo>
                <a:lnTo>
                  <a:pt x="661580" y="138927"/>
                </a:lnTo>
                <a:lnTo>
                  <a:pt x="686183" y="159050"/>
                </a:lnTo>
                <a:lnTo>
                  <a:pt x="715718" y="172940"/>
                </a:lnTo>
                <a:lnTo>
                  <a:pt x="855698" y="193384"/>
                </a:lnTo>
                <a:lnTo>
                  <a:pt x="948651" y="224789"/>
                </a:lnTo>
                <a:lnTo>
                  <a:pt x="1015832" y="255935"/>
                </a:lnTo>
                <a:lnTo>
                  <a:pt x="1041683" y="270046"/>
                </a:lnTo>
                <a:close/>
              </a:path>
              <a:path w="1042035" h="270510">
                <a:moveTo>
                  <a:pt x="1041683" y="270046"/>
                </a:moveTo>
                <a:close/>
              </a:path>
            </a:pathLst>
          </a:custGeom>
          <a:solidFill>
            <a:srgbClr val="F1D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6475" y="3343940"/>
            <a:ext cx="1042670" cy="270510"/>
          </a:xfrm>
          <a:custGeom>
            <a:avLst/>
            <a:gdLst/>
            <a:ahLst/>
            <a:cxnLst/>
            <a:rect l="l" t="t" r="r" b="b"/>
            <a:pathLst>
              <a:path w="1042670" h="270510">
                <a:moveTo>
                  <a:pt x="1042143" y="270046"/>
                </a:moveTo>
                <a:lnTo>
                  <a:pt x="0" y="270046"/>
                </a:lnTo>
                <a:lnTo>
                  <a:pt x="2183" y="253499"/>
                </a:lnTo>
                <a:lnTo>
                  <a:pt x="17468" y="218406"/>
                </a:lnTo>
                <a:lnTo>
                  <a:pt x="58957" y="186591"/>
                </a:lnTo>
                <a:lnTo>
                  <a:pt x="139749" y="179877"/>
                </a:lnTo>
                <a:lnTo>
                  <a:pt x="173331" y="179628"/>
                </a:lnTo>
                <a:lnTo>
                  <a:pt x="199237" y="170583"/>
                </a:lnTo>
                <a:lnTo>
                  <a:pt x="219548" y="154602"/>
                </a:lnTo>
                <a:lnTo>
                  <a:pt x="236345" y="133542"/>
                </a:lnTo>
                <a:lnTo>
                  <a:pt x="251707" y="109261"/>
                </a:lnTo>
                <a:lnTo>
                  <a:pt x="267716" y="83618"/>
                </a:lnTo>
                <a:lnTo>
                  <a:pt x="286453" y="58470"/>
                </a:lnTo>
                <a:lnTo>
                  <a:pt x="309996" y="35677"/>
                </a:lnTo>
                <a:lnTo>
                  <a:pt x="340429" y="17095"/>
                </a:lnTo>
                <a:lnTo>
                  <a:pt x="379830" y="4583"/>
                </a:lnTo>
                <a:lnTo>
                  <a:pt x="430280" y="0"/>
                </a:lnTo>
                <a:lnTo>
                  <a:pt x="486208" y="4947"/>
                </a:lnTo>
                <a:lnTo>
                  <a:pt x="530613" y="18383"/>
                </a:lnTo>
                <a:lnTo>
                  <a:pt x="565843" y="38195"/>
                </a:lnTo>
                <a:lnTo>
                  <a:pt x="618183" y="88501"/>
                </a:lnTo>
                <a:lnTo>
                  <a:pt x="639992" y="114771"/>
                </a:lnTo>
                <a:lnTo>
                  <a:pt x="662027" y="138972"/>
                </a:lnTo>
                <a:lnTo>
                  <a:pt x="686639" y="158991"/>
                </a:lnTo>
                <a:lnTo>
                  <a:pt x="716176" y="172716"/>
                </a:lnTo>
                <a:lnTo>
                  <a:pt x="856157" y="192924"/>
                </a:lnTo>
                <a:lnTo>
                  <a:pt x="949111" y="224329"/>
                </a:lnTo>
                <a:lnTo>
                  <a:pt x="1016292" y="255475"/>
                </a:lnTo>
                <a:lnTo>
                  <a:pt x="1042143" y="269586"/>
                </a:lnTo>
                <a:lnTo>
                  <a:pt x="1042143" y="270046"/>
                </a:lnTo>
                <a:close/>
              </a:path>
            </a:pathLst>
          </a:custGeom>
          <a:solidFill>
            <a:srgbClr val="F1D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6959" y="3508176"/>
            <a:ext cx="1042670" cy="270510"/>
          </a:xfrm>
          <a:custGeom>
            <a:avLst/>
            <a:gdLst/>
            <a:ahLst/>
            <a:cxnLst/>
            <a:rect l="l" t="t" r="r" b="b"/>
            <a:pathLst>
              <a:path w="1042669" h="270510">
                <a:moveTo>
                  <a:pt x="1042143" y="270046"/>
                </a:moveTo>
                <a:lnTo>
                  <a:pt x="0" y="270046"/>
                </a:lnTo>
                <a:lnTo>
                  <a:pt x="2183" y="253499"/>
                </a:lnTo>
                <a:lnTo>
                  <a:pt x="17468" y="218406"/>
                </a:lnTo>
                <a:lnTo>
                  <a:pt x="58956" y="186591"/>
                </a:lnTo>
                <a:lnTo>
                  <a:pt x="139749" y="179877"/>
                </a:lnTo>
                <a:lnTo>
                  <a:pt x="173320" y="179628"/>
                </a:lnTo>
                <a:lnTo>
                  <a:pt x="199200" y="170583"/>
                </a:lnTo>
                <a:lnTo>
                  <a:pt x="219474" y="154602"/>
                </a:lnTo>
                <a:lnTo>
                  <a:pt x="236229" y="133542"/>
                </a:lnTo>
                <a:lnTo>
                  <a:pt x="251552" y="109261"/>
                </a:lnTo>
                <a:lnTo>
                  <a:pt x="267530" y="83618"/>
                </a:lnTo>
                <a:lnTo>
                  <a:pt x="286250" y="58470"/>
                </a:lnTo>
                <a:lnTo>
                  <a:pt x="309798" y="35677"/>
                </a:lnTo>
                <a:lnTo>
                  <a:pt x="340261" y="17095"/>
                </a:lnTo>
                <a:lnTo>
                  <a:pt x="379726" y="4583"/>
                </a:lnTo>
                <a:lnTo>
                  <a:pt x="430280" y="0"/>
                </a:lnTo>
                <a:lnTo>
                  <a:pt x="486208" y="4935"/>
                </a:lnTo>
                <a:lnTo>
                  <a:pt x="530613" y="18339"/>
                </a:lnTo>
                <a:lnTo>
                  <a:pt x="565843" y="38108"/>
                </a:lnTo>
                <a:lnTo>
                  <a:pt x="618183" y="88328"/>
                </a:lnTo>
                <a:lnTo>
                  <a:pt x="639992" y="114573"/>
                </a:lnTo>
                <a:lnTo>
                  <a:pt x="662028" y="138769"/>
                </a:lnTo>
                <a:lnTo>
                  <a:pt x="686639" y="158814"/>
                </a:lnTo>
                <a:lnTo>
                  <a:pt x="716177" y="172605"/>
                </a:lnTo>
                <a:lnTo>
                  <a:pt x="752991" y="178037"/>
                </a:lnTo>
                <a:lnTo>
                  <a:pt x="856158" y="192924"/>
                </a:lnTo>
                <a:lnTo>
                  <a:pt x="949111" y="224329"/>
                </a:lnTo>
                <a:lnTo>
                  <a:pt x="1016292" y="255475"/>
                </a:lnTo>
                <a:lnTo>
                  <a:pt x="1042143" y="269586"/>
                </a:lnTo>
                <a:lnTo>
                  <a:pt x="1042143" y="270046"/>
                </a:lnTo>
                <a:close/>
              </a:path>
            </a:pathLst>
          </a:custGeom>
          <a:solidFill>
            <a:srgbClr val="F1D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1148722" y="3568442"/>
            <a:ext cx="5074920" cy="2735580"/>
            <a:chOff x="1148722" y="3568442"/>
            <a:chExt cx="5074920" cy="2735580"/>
          </a:xfrm>
        </p:grpSpPr>
        <p:sp>
          <p:nvSpPr>
            <p:cNvPr id="46" name="object 46"/>
            <p:cNvSpPr/>
            <p:nvPr/>
          </p:nvSpPr>
          <p:spPr>
            <a:xfrm>
              <a:off x="1738060" y="4739256"/>
              <a:ext cx="3918585" cy="1564640"/>
            </a:xfrm>
            <a:custGeom>
              <a:avLst/>
              <a:gdLst/>
              <a:ahLst/>
              <a:cxnLst/>
              <a:rect l="l" t="t" r="r" b="b"/>
              <a:pathLst>
                <a:path w="3918585" h="1564639">
                  <a:moveTo>
                    <a:pt x="3918495" y="1564612"/>
                  </a:moveTo>
                  <a:lnTo>
                    <a:pt x="0" y="1564612"/>
                  </a:lnTo>
                  <a:lnTo>
                    <a:pt x="0" y="0"/>
                  </a:lnTo>
                  <a:lnTo>
                    <a:pt x="3918495" y="0"/>
                  </a:lnTo>
                  <a:lnTo>
                    <a:pt x="3918495" y="1564612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81479" y="5041975"/>
              <a:ext cx="1703070" cy="1259840"/>
            </a:xfrm>
            <a:custGeom>
              <a:avLst/>
              <a:gdLst/>
              <a:ahLst/>
              <a:cxnLst/>
              <a:rect l="l" t="t" r="r" b="b"/>
              <a:pathLst>
                <a:path w="1703070" h="1259839">
                  <a:moveTo>
                    <a:pt x="313512" y="686841"/>
                  </a:moveTo>
                  <a:lnTo>
                    <a:pt x="13335" y="686841"/>
                  </a:lnTo>
                  <a:lnTo>
                    <a:pt x="13335" y="1065453"/>
                  </a:lnTo>
                  <a:lnTo>
                    <a:pt x="313512" y="1065453"/>
                  </a:lnTo>
                  <a:lnTo>
                    <a:pt x="313512" y="686841"/>
                  </a:lnTo>
                  <a:close/>
                </a:path>
                <a:path w="1703070" h="1259839">
                  <a:moveTo>
                    <a:pt x="327304" y="0"/>
                  </a:moveTo>
                  <a:lnTo>
                    <a:pt x="0" y="0"/>
                  </a:lnTo>
                  <a:lnTo>
                    <a:pt x="0" y="276479"/>
                  </a:lnTo>
                  <a:lnTo>
                    <a:pt x="327304" y="276479"/>
                  </a:lnTo>
                  <a:lnTo>
                    <a:pt x="327304" y="0"/>
                  </a:lnTo>
                  <a:close/>
                </a:path>
                <a:path w="1703070" h="1259839">
                  <a:moveTo>
                    <a:pt x="1035253" y="0"/>
                  </a:moveTo>
                  <a:lnTo>
                    <a:pt x="707936" y="0"/>
                  </a:lnTo>
                  <a:lnTo>
                    <a:pt x="707936" y="276479"/>
                  </a:lnTo>
                  <a:lnTo>
                    <a:pt x="1035253" y="276479"/>
                  </a:lnTo>
                  <a:lnTo>
                    <a:pt x="1035253" y="0"/>
                  </a:lnTo>
                  <a:close/>
                </a:path>
                <a:path w="1703070" h="1259839">
                  <a:moveTo>
                    <a:pt x="1075245" y="693737"/>
                  </a:moveTo>
                  <a:lnTo>
                    <a:pt x="1071892" y="693737"/>
                  </a:lnTo>
                  <a:lnTo>
                    <a:pt x="1071892" y="686117"/>
                  </a:lnTo>
                  <a:lnTo>
                    <a:pt x="671766" y="686117"/>
                  </a:lnTo>
                  <a:lnTo>
                    <a:pt x="671766" y="693737"/>
                  </a:lnTo>
                  <a:lnTo>
                    <a:pt x="668401" y="693737"/>
                  </a:lnTo>
                  <a:lnTo>
                    <a:pt x="668401" y="1259103"/>
                  </a:lnTo>
                  <a:lnTo>
                    <a:pt x="724027" y="1259103"/>
                  </a:lnTo>
                  <a:lnTo>
                    <a:pt x="724027" y="1259598"/>
                  </a:lnTo>
                  <a:lnTo>
                    <a:pt x="1074788" y="1259598"/>
                  </a:lnTo>
                  <a:lnTo>
                    <a:pt x="1074788" y="1259103"/>
                  </a:lnTo>
                  <a:lnTo>
                    <a:pt x="1075245" y="1259103"/>
                  </a:lnTo>
                  <a:lnTo>
                    <a:pt x="1075245" y="693737"/>
                  </a:lnTo>
                  <a:close/>
                </a:path>
                <a:path w="1703070" h="1259839">
                  <a:moveTo>
                    <a:pt x="1702739" y="686841"/>
                  </a:moveTo>
                  <a:lnTo>
                    <a:pt x="1402549" y="686841"/>
                  </a:lnTo>
                  <a:lnTo>
                    <a:pt x="1402549" y="1065453"/>
                  </a:lnTo>
                  <a:lnTo>
                    <a:pt x="1702739" y="1065453"/>
                  </a:lnTo>
                  <a:lnTo>
                    <a:pt x="1702739" y="686841"/>
                  </a:lnTo>
                  <a:close/>
                </a:path>
                <a:path w="1703070" h="1259839">
                  <a:moveTo>
                    <a:pt x="1702739" y="0"/>
                  </a:moveTo>
                  <a:lnTo>
                    <a:pt x="1375422" y="0"/>
                  </a:lnTo>
                  <a:lnTo>
                    <a:pt x="1375422" y="276479"/>
                  </a:lnTo>
                  <a:lnTo>
                    <a:pt x="1702739" y="276479"/>
                  </a:lnTo>
                  <a:lnTo>
                    <a:pt x="1702739" y="0"/>
                  </a:lnTo>
                  <a:close/>
                </a:path>
              </a:pathLst>
            </a:custGeom>
            <a:solidFill>
              <a:srgbClr val="13162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28782" y="4739256"/>
              <a:ext cx="1827530" cy="1564640"/>
            </a:xfrm>
            <a:custGeom>
              <a:avLst/>
              <a:gdLst/>
              <a:ahLst/>
              <a:cxnLst/>
              <a:rect l="l" t="t" r="r" b="b"/>
              <a:pathLst>
                <a:path w="1827529" h="1564639">
                  <a:moveTo>
                    <a:pt x="1827313" y="1564612"/>
                  </a:moveTo>
                  <a:lnTo>
                    <a:pt x="0" y="1564612"/>
                  </a:lnTo>
                  <a:lnTo>
                    <a:pt x="0" y="0"/>
                  </a:lnTo>
                  <a:lnTo>
                    <a:pt x="1827313" y="0"/>
                  </a:lnTo>
                  <a:lnTo>
                    <a:pt x="1827313" y="1564612"/>
                  </a:lnTo>
                  <a:close/>
                </a:path>
              </a:pathLst>
            </a:custGeom>
            <a:solidFill>
              <a:srgbClr val="13162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47324" y="5041975"/>
              <a:ext cx="656590" cy="276860"/>
            </a:xfrm>
            <a:custGeom>
              <a:avLst/>
              <a:gdLst/>
              <a:ahLst/>
              <a:cxnLst/>
              <a:rect l="l" t="t" r="r" b="b"/>
              <a:pathLst>
                <a:path w="656589" h="276860">
                  <a:moveTo>
                    <a:pt x="157670" y="0"/>
                  </a:moveTo>
                  <a:lnTo>
                    <a:pt x="0" y="0"/>
                  </a:lnTo>
                  <a:lnTo>
                    <a:pt x="0" y="276479"/>
                  </a:lnTo>
                  <a:lnTo>
                    <a:pt x="157670" y="276479"/>
                  </a:lnTo>
                  <a:lnTo>
                    <a:pt x="157670" y="0"/>
                  </a:lnTo>
                  <a:close/>
                </a:path>
                <a:path w="656589" h="276860">
                  <a:moveTo>
                    <a:pt x="655993" y="0"/>
                  </a:moveTo>
                  <a:lnTo>
                    <a:pt x="475780" y="0"/>
                  </a:lnTo>
                  <a:lnTo>
                    <a:pt x="475780" y="276479"/>
                  </a:lnTo>
                  <a:lnTo>
                    <a:pt x="655993" y="276479"/>
                  </a:lnTo>
                  <a:lnTo>
                    <a:pt x="655993" y="0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47324" y="5062359"/>
              <a:ext cx="623570" cy="235585"/>
            </a:xfrm>
            <a:custGeom>
              <a:avLst/>
              <a:gdLst/>
              <a:ahLst/>
              <a:cxnLst/>
              <a:rect l="l" t="t" r="r" b="b"/>
              <a:pathLst>
                <a:path w="623570" h="235585">
                  <a:moveTo>
                    <a:pt x="127330" y="0"/>
                  </a:moveTo>
                  <a:lnTo>
                    <a:pt x="118592" y="0"/>
                  </a:lnTo>
                  <a:lnTo>
                    <a:pt x="118592" y="8890"/>
                  </a:lnTo>
                  <a:lnTo>
                    <a:pt x="118592" y="113030"/>
                  </a:lnTo>
                  <a:lnTo>
                    <a:pt x="118592" y="121767"/>
                  </a:lnTo>
                  <a:lnTo>
                    <a:pt x="118592" y="226148"/>
                  </a:lnTo>
                  <a:lnTo>
                    <a:pt x="49187" y="226148"/>
                  </a:lnTo>
                  <a:lnTo>
                    <a:pt x="49187" y="121767"/>
                  </a:lnTo>
                  <a:lnTo>
                    <a:pt x="118592" y="121767"/>
                  </a:lnTo>
                  <a:lnTo>
                    <a:pt x="118592" y="113030"/>
                  </a:lnTo>
                  <a:lnTo>
                    <a:pt x="49187" y="113030"/>
                  </a:lnTo>
                  <a:lnTo>
                    <a:pt x="49187" y="8890"/>
                  </a:lnTo>
                  <a:lnTo>
                    <a:pt x="118592" y="8890"/>
                  </a:lnTo>
                  <a:lnTo>
                    <a:pt x="11859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0449" y="8890"/>
                  </a:lnTo>
                  <a:lnTo>
                    <a:pt x="40449" y="113030"/>
                  </a:lnTo>
                  <a:lnTo>
                    <a:pt x="0" y="113030"/>
                  </a:lnTo>
                  <a:lnTo>
                    <a:pt x="0" y="121767"/>
                  </a:lnTo>
                  <a:lnTo>
                    <a:pt x="40449" y="121767"/>
                  </a:lnTo>
                  <a:lnTo>
                    <a:pt x="40449" y="226148"/>
                  </a:lnTo>
                  <a:lnTo>
                    <a:pt x="0" y="226148"/>
                  </a:lnTo>
                  <a:lnTo>
                    <a:pt x="0" y="235038"/>
                  </a:lnTo>
                  <a:lnTo>
                    <a:pt x="127330" y="235038"/>
                  </a:lnTo>
                  <a:lnTo>
                    <a:pt x="127330" y="226656"/>
                  </a:lnTo>
                  <a:lnTo>
                    <a:pt x="127330" y="226148"/>
                  </a:lnTo>
                  <a:lnTo>
                    <a:pt x="127330" y="8890"/>
                  </a:lnTo>
                  <a:lnTo>
                    <a:pt x="127330" y="8597"/>
                  </a:lnTo>
                  <a:lnTo>
                    <a:pt x="127330" y="0"/>
                  </a:lnTo>
                  <a:close/>
                </a:path>
                <a:path w="623570" h="235585">
                  <a:moveTo>
                    <a:pt x="623354" y="0"/>
                  </a:moveTo>
                  <a:lnTo>
                    <a:pt x="614616" y="0"/>
                  </a:lnTo>
                  <a:lnTo>
                    <a:pt x="614616" y="8890"/>
                  </a:lnTo>
                  <a:lnTo>
                    <a:pt x="614616" y="113030"/>
                  </a:lnTo>
                  <a:lnTo>
                    <a:pt x="614616" y="121767"/>
                  </a:lnTo>
                  <a:lnTo>
                    <a:pt x="614616" y="226148"/>
                  </a:lnTo>
                  <a:lnTo>
                    <a:pt x="544741" y="226148"/>
                  </a:lnTo>
                  <a:lnTo>
                    <a:pt x="544741" y="121767"/>
                  </a:lnTo>
                  <a:lnTo>
                    <a:pt x="614616" y="121767"/>
                  </a:lnTo>
                  <a:lnTo>
                    <a:pt x="614616" y="113030"/>
                  </a:lnTo>
                  <a:lnTo>
                    <a:pt x="544741" y="113030"/>
                  </a:lnTo>
                  <a:lnTo>
                    <a:pt x="544741" y="8890"/>
                  </a:lnTo>
                  <a:lnTo>
                    <a:pt x="614616" y="8890"/>
                  </a:lnTo>
                  <a:lnTo>
                    <a:pt x="614616" y="0"/>
                  </a:lnTo>
                  <a:lnTo>
                    <a:pt x="475780" y="0"/>
                  </a:lnTo>
                  <a:lnTo>
                    <a:pt x="475780" y="8890"/>
                  </a:lnTo>
                  <a:lnTo>
                    <a:pt x="536003" y="8890"/>
                  </a:lnTo>
                  <a:lnTo>
                    <a:pt x="536003" y="113030"/>
                  </a:lnTo>
                  <a:lnTo>
                    <a:pt x="475780" y="113030"/>
                  </a:lnTo>
                  <a:lnTo>
                    <a:pt x="475780" y="121767"/>
                  </a:lnTo>
                  <a:lnTo>
                    <a:pt x="536003" y="121767"/>
                  </a:lnTo>
                  <a:lnTo>
                    <a:pt x="536003" y="226148"/>
                  </a:lnTo>
                  <a:lnTo>
                    <a:pt x="475780" y="226148"/>
                  </a:lnTo>
                  <a:lnTo>
                    <a:pt x="475780" y="235038"/>
                  </a:lnTo>
                  <a:lnTo>
                    <a:pt x="623354" y="235038"/>
                  </a:lnTo>
                  <a:lnTo>
                    <a:pt x="623354" y="226656"/>
                  </a:lnTo>
                  <a:lnTo>
                    <a:pt x="623354" y="226148"/>
                  </a:lnTo>
                  <a:lnTo>
                    <a:pt x="623354" y="8890"/>
                  </a:lnTo>
                  <a:lnTo>
                    <a:pt x="623354" y="8597"/>
                  </a:lnTo>
                  <a:lnTo>
                    <a:pt x="623354" y="0"/>
                  </a:lnTo>
                  <a:close/>
                </a:path>
              </a:pathLst>
            </a:custGeom>
            <a:solidFill>
              <a:srgbClr val="F1D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98908" y="5041965"/>
              <a:ext cx="173990" cy="276860"/>
            </a:xfrm>
            <a:custGeom>
              <a:avLst/>
              <a:gdLst/>
              <a:ahLst/>
              <a:cxnLst/>
              <a:rect l="l" t="t" r="r" b="b"/>
              <a:pathLst>
                <a:path w="173989" h="276860">
                  <a:moveTo>
                    <a:pt x="0" y="276486"/>
                  </a:moveTo>
                  <a:lnTo>
                    <a:pt x="173767" y="276486"/>
                  </a:lnTo>
                  <a:lnTo>
                    <a:pt x="173767" y="0"/>
                  </a:lnTo>
                  <a:lnTo>
                    <a:pt x="0" y="0"/>
                  </a:lnTo>
                  <a:lnTo>
                    <a:pt x="0" y="276486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98897" y="5062359"/>
              <a:ext cx="141605" cy="235585"/>
            </a:xfrm>
            <a:custGeom>
              <a:avLst/>
              <a:gdLst/>
              <a:ahLst/>
              <a:cxnLst/>
              <a:rect l="l" t="t" r="r" b="b"/>
              <a:pathLst>
                <a:path w="141604" h="235585">
                  <a:moveTo>
                    <a:pt x="141592" y="0"/>
                  </a:moveTo>
                  <a:lnTo>
                    <a:pt x="132397" y="0"/>
                  </a:lnTo>
                  <a:lnTo>
                    <a:pt x="132397" y="8890"/>
                  </a:lnTo>
                  <a:lnTo>
                    <a:pt x="132397" y="113030"/>
                  </a:lnTo>
                  <a:lnTo>
                    <a:pt x="132397" y="121767"/>
                  </a:lnTo>
                  <a:lnTo>
                    <a:pt x="132397" y="226148"/>
                  </a:lnTo>
                  <a:lnTo>
                    <a:pt x="62979" y="226148"/>
                  </a:lnTo>
                  <a:lnTo>
                    <a:pt x="62979" y="121767"/>
                  </a:lnTo>
                  <a:lnTo>
                    <a:pt x="132397" y="121767"/>
                  </a:lnTo>
                  <a:lnTo>
                    <a:pt x="132397" y="113030"/>
                  </a:lnTo>
                  <a:lnTo>
                    <a:pt x="62979" y="113030"/>
                  </a:lnTo>
                  <a:lnTo>
                    <a:pt x="62979" y="8890"/>
                  </a:lnTo>
                  <a:lnTo>
                    <a:pt x="132397" y="8890"/>
                  </a:lnTo>
                  <a:lnTo>
                    <a:pt x="13239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4254" y="8890"/>
                  </a:lnTo>
                  <a:lnTo>
                    <a:pt x="54254" y="113030"/>
                  </a:lnTo>
                  <a:lnTo>
                    <a:pt x="0" y="113030"/>
                  </a:lnTo>
                  <a:lnTo>
                    <a:pt x="0" y="121767"/>
                  </a:lnTo>
                  <a:lnTo>
                    <a:pt x="54254" y="121767"/>
                  </a:lnTo>
                  <a:lnTo>
                    <a:pt x="54254" y="226148"/>
                  </a:lnTo>
                  <a:lnTo>
                    <a:pt x="0" y="226148"/>
                  </a:lnTo>
                  <a:lnTo>
                    <a:pt x="0" y="235038"/>
                  </a:lnTo>
                  <a:lnTo>
                    <a:pt x="141592" y="235038"/>
                  </a:lnTo>
                  <a:lnTo>
                    <a:pt x="141592" y="226656"/>
                  </a:lnTo>
                  <a:lnTo>
                    <a:pt x="141592" y="226148"/>
                  </a:lnTo>
                  <a:lnTo>
                    <a:pt x="141592" y="8890"/>
                  </a:lnTo>
                  <a:lnTo>
                    <a:pt x="141592" y="8597"/>
                  </a:lnTo>
                  <a:lnTo>
                    <a:pt x="141592" y="0"/>
                  </a:lnTo>
                  <a:close/>
                </a:path>
              </a:pathLst>
            </a:custGeom>
            <a:solidFill>
              <a:srgbClr val="F1D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84345" y="5728817"/>
              <a:ext cx="1188085" cy="572770"/>
            </a:xfrm>
            <a:custGeom>
              <a:avLst/>
              <a:gdLst/>
              <a:ahLst/>
              <a:cxnLst/>
              <a:rect l="l" t="t" r="r" b="b"/>
              <a:pathLst>
                <a:path w="1188085" h="572770">
                  <a:moveTo>
                    <a:pt x="210997" y="0"/>
                  </a:moveTo>
                  <a:lnTo>
                    <a:pt x="0" y="0"/>
                  </a:lnTo>
                  <a:lnTo>
                    <a:pt x="0" y="34963"/>
                  </a:lnTo>
                  <a:lnTo>
                    <a:pt x="0" y="450380"/>
                  </a:lnTo>
                  <a:lnTo>
                    <a:pt x="0" y="572300"/>
                  </a:lnTo>
                  <a:lnTo>
                    <a:pt x="0" y="572757"/>
                  </a:lnTo>
                  <a:lnTo>
                    <a:pt x="210997" y="572757"/>
                  </a:lnTo>
                  <a:lnTo>
                    <a:pt x="210997" y="450380"/>
                  </a:lnTo>
                  <a:lnTo>
                    <a:pt x="210997" y="0"/>
                  </a:lnTo>
                  <a:close/>
                </a:path>
                <a:path w="1188085" h="572770">
                  <a:moveTo>
                    <a:pt x="746556" y="0"/>
                  </a:moveTo>
                  <a:lnTo>
                    <a:pt x="535546" y="0"/>
                  </a:lnTo>
                  <a:lnTo>
                    <a:pt x="535546" y="34963"/>
                  </a:lnTo>
                  <a:lnTo>
                    <a:pt x="535546" y="450380"/>
                  </a:lnTo>
                  <a:lnTo>
                    <a:pt x="535546" y="572300"/>
                  </a:lnTo>
                  <a:lnTo>
                    <a:pt x="535546" y="572757"/>
                  </a:lnTo>
                  <a:lnTo>
                    <a:pt x="746556" y="572757"/>
                  </a:lnTo>
                  <a:lnTo>
                    <a:pt x="746556" y="450380"/>
                  </a:lnTo>
                  <a:lnTo>
                    <a:pt x="746556" y="0"/>
                  </a:lnTo>
                  <a:close/>
                </a:path>
                <a:path w="1188085" h="572770">
                  <a:moveTo>
                    <a:pt x="1187869" y="0"/>
                  </a:moveTo>
                  <a:lnTo>
                    <a:pt x="976858" y="0"/>
                  </a:lnTo>
                  <a:lnTo>
                    <a:pt x="976858" y="34963"/>
                  </a:lnTo>
                  <a:lnTo>
                    <a:pt x="976858" y="450380"/>
                  </a:lnTo>
                  <a:lnTo>
                    <a:pt x="976858" y="572300"/>
                  </a:lnTo>
                  <a:lnTo>
                    <a:pt x="976858" y="572757"/>
                  </a:lnTo>
                  <a:lnTo>
                    <a:pt x="1187869" y="572757"/>
                  </a:lnTo>
                  <a:lnTo>
                    <a:pt x="1187869" y="450380"/>
                  </a:lnTo>
                  <a:lnTo>
                    <a:pt x="1187869" y="0"/>
                  </a:lnTo>
                  <a:close/>
                </a:path>
              </a:pathLst>
            </a:custGeom>
            <a:solidFill>
              <a:srgbClr val="13162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22316" y="4494052"/>
              <a:ext cx="1861185" cy="245745"/>
            </a:xfrm>
            <a:custGeom>
              <a:avLst/>
              <a:gdLst/>
              <a:ahLst/>
              <a:cxnLst/>
              <a:rect l="l" t="t" r="r" b="b"/>
              <a:pathLst>
                <a:path w="1861185" h="245745">
                  <a:moveTo>
                    <a:pt x="0" y="245203"/>
                  </a:moveTo>
                  <a:lnTo>
                    <a:pt x="1860871" y="245203"/>
                  </a:lnTo>
                  <a:lnTo>
                    <a:pt x="1860871" y="0"/>
                  </a:lnTo>
                  <a:lnTo>
                    <a:pt x="0" y="0"/>
                  </a:lnTo>
                  <a:lnTo>
                    <a:pt x="0" y="245203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84299" y="3568445"/>
              <a:ext cx="4734560" cy="1170940"/>
            </a:xfrm>
            <a:custGeom>
              <a:avLst/>
              <a:gdLst/>
              <a:ahLst/>
              <a:cxnLst/>
              <a:rect l="l" t="t" r="r" b="b"/>
              <a:pathLst>
                <a:path w="4734560" h="1170939">
                  <a:moveTo>
                    <a:pt x="4734458" y="680415"/>
                  </a:moveTo>
                  <a:lnTo>
                    <a:pt x="3130105" y="0"/>
                  </a:lnTo>
                  <a:lnTo>
                    <a:pt x="1268780" y="0"/>
                  </a:lnTo>
                  <a:lnTo>
                    <a:pt x="1525752" y="925614"/>
                  </a:lnTo>
                  <a:lnTo>
                    <a:pt x="0" y="925614"/>
                  </a:lnTo>
                  <a:lnTo>
                    <a:pt x="0" y="1170813"/>
                  </a:lnTo>
                  <a:lnTo>
                    <a:pt x="2538006" y="1170813"/>
                  </a:lnTo>
                  <a:lnTo>
                    <a:pt x="2538006" y="925614"/>
                  </a:lnTo>
                  <a:lnTo>
                    <a:pt x="4734458" y="925614"/>
                  </a:lnTo>
                  <a:lnTo>
                    <a:pt x="4734458" y="680415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48722" y="3568442"/>
              <a:ext cx="5074920" cy="925194"/>
            </a:xfrm>
            <a:custGeom>
              <a:avLst/>
              <a:gdLst/>
              <a:ahLst/>
              <a:cxnLst/>
              <a:rect l="l" t="t" r="r" b="b"/>
              <a:pathLst>
                <a:path w="5074920" h="925195">
                  <a:moveTo>
                    <a:pt x="3208716" y="925150"/>
                  </a:moveTo>
                  <a:lnTo>
                    <a:pt x="0" y="925150"/>
                  </a:lnTo>
                  <a:lnTo>
                    <a:pt x="0" y="679946"/>
                  </a:lnTo>
                  <a:lnTo>
                    <a:pt x="1604358" y="0"/>
                  </a:lnTo>
                  <a:lnTo>
                    <a:pt x="1700895" y="40943"/>
                  </a:lnTo>
                  <a:lnTo>
                    <a:pt x="3575558" y="40943"/>
                  </a:lnTo>
                  <a:lnTo>
                    <a:pt x="3577397" y="42784"/>
                  </a:lnTo>
                  <a:lnTo>
                    <a:pt x="3577397" y="48304"/>
                  </a:lnTo>
                  <a:lnTo>
                    <a:pt x="3575558" y="50144"/>
                  </a:lnTo>
                  <a:lnTo>
                    <a:pt x="1722501" y="50144"/>
                  </a:lnTo>
                  <a:lnTo>
                    <a:pt x="1836967" y="99369"/>
                  </a:lnTo>
                  <a:lnTo>
                    <a:pt x="3711629" y="99369"/>
                  </a:lnTo>
                  <a:lnTo>
                    <a:pt x="3713468" y="101209"/>
                  </a:lnTo>
                  <a:lnTo>
                    <a:pt x="3713468" y="106730"/>
                  </a:lnTo>
                  <a:lnTo>
                    <a:pt x="3711629" y="108570"/>
                  </a:lnTo>
                  <a:lnTo>
                    <a:pt x="1858573" y="108570"/>
                  </a:lnTo>
                  <a:lnTo>
                    <a:pt x="1973039" y="156875"/>
                  </a:lnTo>
                  <a:lnTo>
                    <a:pt x="3847701" y="156875"/>
                  </a:lnTo>
                  <a:lnTo>
                    <a:pt x="3849540" y="158715"/>
                  </a:lnTo>
                  <a:lnTo>
                    <a:pt x="3849540" y="164235"/>
                  </a:lnTo>
                  <a:lnTo>
                    <a:pt x="3847701" y="166076"/>
                  </a:lnTo>
                  <a:lnTo>
                    <a:pt x="1994644" y="166076"/>
                  </a:lnTo>
                  <a:lnTo>
                    <a:pt x="2109110" y="214380"/>
                  </a:lnTo>
                  <a:lnTo>
                    <a:pt x="3983773" y="214380"/>
                  </a:lnTo>
                  <a:lnTo>
                    <a:pt x="3985612" y="216220"/>
                  </a:lnTo>
                  <a:lnTo>
                    <a:pt x="3985612" y="221741"/>
                  </a:lnTo>
                  <a:lnTo>
                    <a:pt x="3983773" y="223581"/>
                  </a:lnTo>
                  <a:lnTo>
                    <a:pt x="2130716" y="223581"/>
                  </a:lnTo>
                  <a:lnTo>
                    <a:pt x="2245182" y="271886"/>
                  </a:lnTo>
                  <a:lnTo>
                    <a:pt x="4120304" y="271886"/>
                  </a:lnTo>
                  <a:lnTo>
                    <a:pt x="4122143" y="273726"/>
                  </a:lnTo>
                  <a:lnTo>
                    <a:pt x="4122143" y="279247"/>
                  </a:lnTo>
                  <a:lnTo>
                    <a:pt x="4120304" y="281087"/>
                  </a:lnTo>
                  <a:lnTo>
                    <a:pt x="2266788" y="281087"/>
                  </a:lnTo>
                  <a:lnTo>
                    <a:pt x="2381253" y="329392"/>
                  </a:lnTo>
                  <a:lnTo>
                    <a:pt x="4255916" y="329392"/>
                  </a:lnTo>
                  <a:lnTo>
                    <a:pt x="4257755" y="331232"/>
                  </a:lnTo>
                  <a:lnTo>
                    <a:pt x="4257755" y="336752"/>
                  </a:lnTo>
                  <a:lnTo>
                    <a:pt x="4255916" y="338592"/>
                  </a:lnTo>
                  <a:lnTo>
                    <a:pt x="2402859" y="338592"/>
                  </a:lnTo>
                  <a:lnTo>
                    <a:pt x="2517325" y="388277"/>
                  </a:lnTo>
                  <a:lnTo>
                    <a:pt x="4391988" y="388277"/>
                  </a:lnTo>
                  <a:lnTo>
                    <a:pt x="4393827" y="390117"/>
                  </a:lnTo>
                  <a:lnTo>
                    <a:pt x="4393827" y="395638"/>
                  </a:lnTo>
                  <a:lnTo>
                    <a:pt x="4391988" y="397478"/>
                  </a:lnTo>
                  <a:lnTo>
                    <a:pt x="2538931" y="397478"/>
                  </a:lnTo>
                  <a:lnTo>
                    <a:pt x="2653397" y="445783"/>
                  </a:lnTo>
                  <a:lnTo>
                    <a:pt x="4528059" y="445783"/>
                  </a:lnTo>
                  <a:lnTo>
                    <a:pt x="4529898" y="447623"/>
                  </a:lnTo>
                  <a:lnTo>
                    <a:pt x="4529898" y="453144"/>
                  </a:lnTo>
                  <a:lnTo>
                    <a:pt x="4528059" y="454984"/>
                  </a:lnTo>
                  <a:lnTo>
                    <a:pt x="2675003" y="454984"/>
                  </a:lnTo>
                  <a:lnTo>
                    <a:pt x="2789468" y="503288"/>
                  </a:lnTo>
                  <a:lnTo>
                    <a:pt x="4664131" y="503288"/>
                  </a:lnTo>
                  <a:lnTo>
                    <a:pt x="4665970" y="505129"/>
                  </a:lnTo>
                  <a:lnTo>
                    <a:pt x="4665970" y="510649"/>
                  </a:lnTo>
                  <a:lnTo>
                    <a:pt x="4664131" y="512489"/>
                  </a:lnTo>
                  <a:lnTo>
                    <a:pt x="2811074" y="512489"/>
                  </a:lnTo>
                  <a:lnTo>
                    <a:pt x="2925540" y="560794"/>
                  </a:lnTo>
                  <a:lnTo>
                    <a:pt x="4800663" y="560794"/>
                  </a:lnTo>
                  <a:lnTo>
                    <a:pt x="4802501" y="562634"/>
                  </a:lnTo>
                  <a:lnTo>
                    <a:pt x="4802501" y="568155"/>
                  </a:lnTo>
                  <a:lnTo>
                    <a:pt x="4800663" y="569995"/>
                  </a:lnTo>
                  <a:lnTo>
                    <a:pt x="2947606" y="569995"/>
                  </a:lnTo>
                  <a:lnTo>
                    <a:pt x="3062072" y="618300"/>
                  </a:lnTo>
                  <a:lnTo>
                    <a:pt x="4936734" y="618300"/>
                  </a:lnTo>
                  <a:lnTo>
                    <a:pt x="4938573" y="620140"/>
                  </a:lnTo>
                  <a:lnTo>
                    <a:pt x="4938573" y="625660"/>
                  </a:lnTo>
                  <a:lnTo>
                    <a:pt x="4936734" y="627501"/>
                  </a:lnTo>
                  <a:lnTo>
                    <a:pt x="3083677" y="627501"/>
                  </a:lnTo>
                  <a:lnTo>
                    <a:pt x="3198143" y="675805"/>
                  </a:lnTo>
                  <a:lnTo>
                    <a:pt x="5070048" y="675805"/>
                  </a:lnTo>
                  <a:lnTo>
                    <a:pt x="5072806" y="675805"/>
                  </a:lnTo>
                  <a:lnTo>
                    <a:pt x="5074645" y="677185"/>
                  </a:lnTo>
                  <a:lnTo>
                    <a:pt x="5074645" y="682706"/>
                  </a:lnTo>
                  <a:lnTo>
                    <a:pt x="5072806" y="684546"/>
                  </a:lnTo>
                  <a:lnTo>
                    <a:pt x="3208716" y="684546"/>
                  </a:lnTo>
                  <a:lnTo>
                    <a:pt x="3208716" y="925150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68460" y="3744639"/>
              <a:ext cx="2769870" cy="587375"/>
            </a:xfrm>
            <a:custGeom>
              <a:avLst/>
              <a:gdLst/>
              <a:ahLst/>
              <a:cxnLst/>
              <a:rect l="l" t="t" r="r" b="b"/>
              <a:pathLst>
                <a:path w="2769870" h="587375">
                  <a:moveTo>
                    <a:pt x="2769241" y="587017"/>
                  </a:moveTo>
                  <a:lnTo>
                    <a:pt x="0" y="587017"/>
                  </a:lnTo>
                  <a:lnTo>
                    <a:pt x="1384620" y="0"/>
                  </a:lnTo>
                  <a:lnTo>
                    <a:pt x="2769241" y="587017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8460" y="3744639"/>
              <a:ext cx="1478280" cy="587375"/>
            </a:xfrm>
            <a:custGeom>
              <a:avLst/>
              <a:gdLst/>
              <a:ahLst/>
              <a:cxnLst/>
              <a:rect l="l" t="t" r="r" b="b"/>
              <a:pathLst>
                <a:path w="1478280" h="587375">
                  <a:moveTo>
                    <a:pt x="186179" y="587017"/>
                  </a:moveTo>
                  <a:lnTo>
                    <a:pt x="0" y="587017"/>
                  </a:lnTo>
                  <a:lnTo>
                    <a:pt x="1385080" y="0"/>
                  </a:lnTo>
                  <a:lnTo>
                    <a:pt x="1477940" y="39563"/>
                  </a:lnTo>
                  <a:lnTo>
                    <a:pt x="186179" y="587017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29993" y="4739664"/>
              <a:ext cx="1669414" cy="1564005"/>
            </a:xfrm>
            <a:custGeom>
              <a:avLst/>
              <a:gdLst/>
              <a:ahLst/>
              <a:cxnLst/>
              <a:rect l="l" t="t" r="r" b="b"/>
              <a:pathLst>
                <a:path w="1669414" h="1564004">
                  <a:moveTo>
                    <a:pt x="219278" y="1501698"/>
                  </a:moveTo>
                  <a:lnTo>
                    <a:pt x="153085" y="1501698"/>
                  </a:lnTo>
                  <a:lnTo>
                    <a:pt x="153085" y="1439443"/>
                  </a:lnTo>
                  <a:lnTo>
                    <a:pt x="88722" y="1439443"/>
                  </a:lnTo>
                  <a:lnTo>
                    <a:pt x="88722" y="91465"/>
                  </a:lnTo>
                  <a:lnTo>
                    <a:pt x="145262" y="91465"/>
                  </a:lnTo>
                  <a:lnTo>
                    <a:pt x="145262" y="0"/>
                  </a:lnTo>
                  <a:lnTo>
                    <a:pt x="56997" y="0"/>
                  </a:lnTo>
                  <a:lnTo>
                    <a:pt x="56997" y="91465"/>
                  </a:lnTo>
                  <a:lnTo>
                    <a:pt x="0" y="91465"/>
                  </a:lnTo>
                  <a:lnTo>
                    <a:pt x="0" y="1439443"/>
                  </a:lnTo>
                  <a:lnTo>
                    <a:pt x="64820" y="1439443"/>
                  </a:lnTo>
                  <a:lnTo>
                    <a:pt x="64820" y="1501698"/>
                  </a:lnTo>
                  <a:lnTo>
                    <a:pt x="131013" y="1501698"/>
                  </a:lnTo>
                  <a:lnTo>
                    <a:pt x="131013" y="1563954"/>
                  </a:lnTo>
                  <a:lnTo>
                    <a:pt x="219278" y="1563954"/>
                  </a:lnTo>
                  <a:lnTo>
                    <a:pt x="219278" y="1501698"/>
                  </a:lnTo>
                  <a:close/>
                </a:path>
                <a:path w="1669414" h="1564004">
                  <a:moveTo>
                    <a:pt x="944232" y="1501698"/>
                  </a:moveTo>
                  <a:lnTo>
                    <a:pt x="878484" y="1501698"/>
                  </a:lnTo>
                  <a:lnTo>
                    <a:pt x="878484" y="1439443"/>
                  </a:lnTo>
                  <a:lnTo>
                    <a:pt x="813676" y="1439443"/>
                  </a:lnTo>
                  <a:lnTo>
                    <a:pt x="813676" y="91465"/>
                  </a:lnTo>
                  <a:lnTo>
                    <a:pt x="870216" y="91465"/>
                  </a:lnTo>
                  <a:lnTo>
                    <a:pt x="870216" y="0"/>
                  </a:lnTo>
                  <a:lnTo>
                    <a:pt x="751611" y="0"/>
                  </a:lnTo>
                  <a:lnTo>
                    <a:pt x="751611" y="91465"/>
                  </a:lnTo>
                  <a:lnTo>
                    <a:pt x="694613" y="91465"/>
                  </a:lnTo>
                  <a:lnTo>
                    <a:pt x="694613" y="1439443"/>
                  </a:lnTo>
                  <a:lnTo>
                    <a:pt x="759421" y="1439443"/>
                  </a:lnTo>
                  <a:lnTo>
                    <a:pt x="759421" y="1501698"/>
                  </a:lnTo>
                  <a:lnTo>
                    <a:pt x="825169" y="1501698"/>
                  </a:lnTo>
                  <a:lnTo>
                    <a:pt x="825169" y="1563954"/>
                  </a:lnTo>
                  <a:lnTo>
                    <a:pt x="944232" y="1563954"/>
                  </a:lnTo>
                  <a:lnTo>
                    <a:pt x="944232" y="1501698"/>
                  </a:lnTo>
                  <a:close/>
                </a:path>
                <a:path w="1669414" h="1564004">
                  <a:moveTo>
                    <a:pt x="1669173" y="1501698"/>
                  </a:moveTo>
                  <a:lnTo>
                    <a:pt x="1603438" y="1501698"/>
                  </a:lnTo>
                  <a:lnTo>
                    <a:pt x="1603438" y="1439443"/>
                  </a:lnTo>
                  <a:lnTo>
                    <a:pt x="1538617" y="1439443"/>
                  </a:lnTo>
                  <a:lnTo>
                    <a:pt x="1538617" y="91465"/>
                  </a:lnTo>
                  <a:lnTo>
                    <a:pt x="1595170" y="91465"/>
                  </a:lnTo>
                  <a:lnTo>
                    <a:pt x="1595170" y="0"/>
                  </a:lnTo>
                  <a:lnTo>
                    <a:pt x="1446225" y="0"/>
                  </a:lnTo>
                  <a:lnTo>
                    <a:pt x="1446225" y="91465"/>
                  </a:lnTo>
                  <a:lnTo>
                    <a:pt x="1389214" y="91465"/>
                  </a:lnTo>
                  <a:lnTo>
                    <a:pt x="1389214" y="1439443"/>
                  </a:lnTo>
                  <a:lnTo>
                    <a:pt x="1454035" y="1439443"/>
                  </a:lnTo>
                  <a:lnTo>
                    <a:pt x="1454035" y="1501698"/>
                  </a:lnTo>
                  <a:lnTo>
                    <a:pt x="1519770" y="1501698"/>
                  </a:lnTo>
                  <a:lnTo>
                    <a:pt x="1519770" y="1563954"/>
                  </a:lnTo>
                  <a:lnTo>
                    <a:pt x="1669173" y="1563954"/>
                  </a:lnTo>
                  <a:lnTo>
                    <a:pt x="1669173" y="1501698"/>
                  </a:lnTo>
                  <a:close/>
                </a:path>
              </a:pathLst>
            </a:custGeom>
            <a:solidFill>
              <a:srgbClr val="13162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20986" y="4739664"/>
              <a:ext cx="499745" cy="1564005"/>
            </a:xfrm>
            <a:custGeom>
              <a:avLst/>
              <a:gdLst/>
              <a:ahLst/>
              <a:cxnLst/>
              <a:rect l="l" t="t" r="r" b="b"/>
              <a:pathLst>
                <a:path w="499745" h="1564004">
                  <a:moveTo>
                    <a:pt x="499706" y="1501698"/>
                  </a:moveTo>
                  <a:lnTo>
                    <a:pt x="423849" y="1501698"/>
                  </a:lnTo>
                  <a:lnTo>
                    <a:pt x="423849" y="1439443"/>
                  </a:lnTo>
                  <a:lnTo>
                    <a:pt x="368681" y="1439443"/>
                  </a:lnTo>
                  <a:lnTo>
                    <a:pt x="368681" y="91465"/>
                  </a:lnTo>
                  <a:lnTo>
                    <a:pt x="425234" y="91465"/>
                  </a:lnTo>
                  <a:lnTo>
                    <a:pt x="425234" y="0"/>
                  </a:lnTo>
                  <a:lnTo>
                    <a:pt x="349834" y="0"/>
                  </a:lnTo>
                  <a:lnTo>
                    <a:pt x="349834" y="91465"/>
                  </a:lnTo>
                  <a:lnTo>
                    <a:pt x="292836" y="91465"/>
                  </a:lnTo>
                  <a:lnTo>
                    <a:pt x="292836" y="1439443"/>
                  </a:lnTo>
                  <a:lnTo>
                    <a:pt x="357657" y="1439443"/>
                  </a:lnTo>
                  <a:lnTo>
                    <a:pt x="357657" y="1501698"/>
                  </a:lnTo>
                  <a:lnTo>
                    <a:pt x="0" y="1501698"/>
                  </a:lnTo>
                  <a:lnTo>
                    <a:pt x="0" y="1563954"/>
                  </a:lnTo>
                  <a:lnTo>
                    <a:pt x="499706" y="1563954"/>
                  </a:lnTo>
                  <a:lnTo>
                    <a:pt x="499706" y="1501698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34269" y="4739664"/>
              <a:ext cx="1374775" cy="1564005"/>
            </a:xfrm>
            <a:custGeom>
              <a:avLst/>
              <a:gdLst/>
              <a:ahLst/>
              <a:cxnLst/>
              <a:rect l="l" t="t" r="r" b="b"/>
              <a:pathLst>
                <a:path w="1374775" h="1564004">
                  <a:moveTo>
                    <a:pt x="368668" y="91465"/>
                  </a:moveTo>
                  <a:lnTo>
                    <a:pt x="313055" y="91465"/>
                  </a:lnTo>
                  <a:lnTo>
                    <a:pt x="313055" y="1439443"/>
                  </a:lnTo>
                  <a:lnTo>
                    <a:pt x="368668" y="1439443"/>
                  </a:lnTo>
                  <a:lnTo>
                    <a:pt x="368668" y="91465"/>
                  </a:lnTo>
                  <a:close/>
                </a:path>
                <a:path w="1374775" h="1564004">
                  <a:moveTo>
                    <a:pt x="425678" y="0"/>
                  </a:moveTo>
                  <a:lnTo>
                    <a:pt x="369595" y="0"/>
                  </a:lnTo>
                  <a:lnTo>
                    <a:pt x="369595" y="91465"/>
                  </a:lnTo>
                  <a:lnTo>
                    <a:pt x="425678" y="91465"/>
                  </a:lnTo>
                  <a:lnTo>
                    <a:pt x="425678" y="0"/>
                  </a:lnTo>
                  <a:close/>
                </a:path>
                <a:path w="1374775" h="1564004">
                  <a:moveTo>
                    <a:pt x="839406" y="91465"/>
                  </a:moveTo>
                  <a:lnTo>
                    <a:pt x="788835" y="91465"/>
                  </a:lnTo>
                  <a:lnTo>
                    <a:pt x="788835" y="1439443"/>
                  </a:lnTo>
                  <a:lnTo>
                    <a:pt x="839406" y="1439443"/>
                  </a:lnTo>
                  <a:lnTo>
                    <a:pt x="839406" y="91465"/>
                  </a:lnTo>
                  <a:close/>
                </a:path>
                <a:path w="1374775" h="1564004">
                  <a:moveTo>
                    <a:pt x="895946" y="0"/>
                  </a:moveTo>
                  <a:lnTo>
                    <a:pt x="845845" y="0"/>
                  </a:lnTo>
                  <a:lnTo>
                    <a:pt x="845845" y="91465"/>
                  </a:lnTo>
                  <a:lnTo>
                    <a:pt x="895946" y="91465"/>
                  </a:lnTo>
                  <a:lnTo>
                    <a:pt x="895946" y="0"/>
                  </a:lnTo>
                  <a:close/>
                </a:path>
                <a:path w="1374775" h="1564004">
                  <a:moveTo>
                    <a:pt x="1309687" y="91465"/>
                  </a:moveTo>
                  <a:lnTo>
                    <a:pt x="1264627" y="91465"/>
                  </a:lnTo>
                  <a:lnTo>
                    <a:pt x="1264627" y="1439443"/>
                  </a:lnTo>
                  <a:lnTo>
                    <a:pt x="1309687" y="1439443"/>
                  </a:lnTo>
                  <a:lnTo>
                    <a:pt x="1309687" y="91465"/>
                  </a:lnTo>
                  <a:close/>
                </a:path>
                <a:path w="1374775" h="1564004">
                  <a:moveTo>
                    <a:pt x="1366227" y="0"/>
                  </a:moveTo>
                  <a:lnTo>
                    <a:pt x="1321638" y="0"/>
                  </a:lnTo>
                  <a:lnTo>
                    <a:pt x="1321638" y="91465"/>
                  </a:lnTo>
                  <a:lnTo>
                    <a:pt x="1366227" y="91465"/>
                  </a:lnTo>
                  <a:lnTo>
                    <a:pt x="1366227" y="0"/>
                  </a:lnTo>
                  <a:close/>
                </a:path>
                <a:path w="1374775" h="1564004">
                  <a:moveTo>
                    <a:pt x="1374495" y="1439443"/>
                  </a:moveTo>
                  <a:lnTo>
                    <a:pt x="1329905" y="1439443"/>
                  </a:lnTo>
                  <a:lnTo>
                    <a:pt x="1329905" y="1501698"/>
                  </a:lnTo>
                  <a:lnTo>
                    <a:pt x="969962" y="1501698"/>
                  </a:lnTo>
                  <a:lnTo>
                    <a:pt x="941006" y="1501698"/>
                  </a:lnTo>
                  <a:lnTo>
                    <a:pt x="904227" y="1501698"/>
                  </a:lnTo>
                  <a:lnTo>
                    <a:pt x="904227" y="1439443"/>
                  </a:lnTo>
                  <a:lnTo>
                    <a:pt x="853655" y="1439443"/>
                  </a:lnTo>
                  <a:lnTo>
                    <a:pt x="853655" y="1501698"/>
                  </a:lnTo>
                  <a:lnTo>
                    <a:pt x="499694" y="1501698"/>
                  </a:lnTo>
                  <a:lnTo>
                    <a:pt x="470725" y="1501698"/>
                  </a:lnTo>
                  <a:lnTo>
                    <a:pt x="433489" y="1501698"/>
                  </a:lnTo>
                  <a:lnTo>
                    <a:pt x="433489" y="1439443"/>
                  </a:lnTo>
                  <a:lnTo>
                    <a:pt x="377863" y="1439443"/>
                  </a:lnTo>
                  <a:lnTo>
                    <a:pt x="377863" y="1501698"/>
                  </a:lnTo>
                  <a:lnTo>
                    <a:pt x="0" y="1501698"/>
                  </a:lnTo>
                  <a:lnTo>
                    <a:pt x="0" y="1563954"/>
                  </a:lnTo>
                  <a:lnTo>
                    <a:pt x="470725" y="1563954"/>
                  </a:lnTo>
                  <a:lnTo>
                    <a:pt x="499694" y="1563954"/>
                  </a:lnTo>
                  <a:lnTo>
                    <a:pt x="941006" y="1563954"/>
                  </a:lnTo>
                  <a:lnTo>
                    <a:pt x="969962" y="1563954"/>
                  </a:lnTo>
                  <a:lnTo>
                    <a:pt x="1372196" y="1563954"/>
                  </a:lnTo>
                  <a:lnTo>
                    <a:pt x="1372196" y="1501698"/>
                  </a:lnTo>
                  <a:lnTo>
                    <a:pt x="1374495" y="1501698"/>
                  </a:lnTo>
                  <a:lnTo>
                    <a:pt x="1374495" y="1439443"/>
                  </a:lnTo>
                  <a:close/>
                </a:path>
              </a:pathLst>
            </a:custGeom>
            <a:solidFill>
              <a:srgbClr val="13162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37493" y="4831265"/>
              <a:ext cx="238125" cy="1348105"/>
            </a:xfrm>
            <a:custGeom>
              <a:avLst/>
              <a:gdLst/>
              <a:ahLst/>
              <a:cxnLst/>
              <a:rect l="l" t="t" r="r" b="b"/>
              <a:pathLst>
                <a:path w="238125" h="1348104">
                  <a:moveTo>
                    <a:pt x="237665" y="1347931"/>
                  </a:moveTo>
                  <a:lnTo>
                    <a:pt x="0" y="1347931"/>
                  </a:lnTo>
                  <a:lnTo>
                    <a:pt x="0" y="0"/>
                  </a:lnTo>
                  <a:lnTo>
                    <a:pt x="237665" y="0"/>
                  </a:lnTo>
                  <a:lnTo>
                    <a:pt x="237665" y="1347931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72675" y="6178736"/>
              <a:ext cx="367665" cy="62865"/>
            </a:xfrm>
            <a:custGeom>
              <a:avLst/>
              <a:gdLst/>
              <a:ahLst/>
              <a:cxnLst/>
              <a:rect l="l" t="t" r="r" b="b"/>
              <a:pathLst>
                <a:path w="367664" h="62864">
                  <a:moveTo>
                    <a:pt x="367301" y="62565"/>
                  </a:moveTo>
                  <a:lnTo>
                    <a:pt x="0" y="62565"/>
                  </a:lnTo>
                  <a:lnTo>
                    <a:pt x="0" y="0"/>
                  </a:lnTo>
                  <a:lnTo>
                    <a:pt x="367301" y="0"/>
                  </a:lnTo>
                  <a:lnTo>
                    <a:pt x="367301" y="62565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06478" y="6241302"/>
              <a:ext cx="499745" cy="62865"/>
            </a:xfrm>
            <a:custGeom>
              <a:avLst/>
              <a:gdLst/>
              <a:ahLst/>
              <a:cxnLst/>
              <a:rect l="l" t="t" r="r" b="b"/>
              <a:pathLst>
                <a:path w="499745" h="62864">
                  <a:moveTo>
                    <a:pt x="499235" y="62566"/>
                  </a:moveTo>
                  <a:lnTo>
                    <a:pt x="0" y="62566"/>
                  </a:lnTo>
                  <a:lnTo>
                    <a:pt x="0" y="0"/>
                  </a:lnTo>
                  <a:lnTo>
                    <a:pt x="499235" y="0"/>
                  </a:lnTo>
                  <a:lnTo>
                    <a:pt x="499235" y="62566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06478" y="4831265"/>
              <a:ext cx="287655" cy="1472565"/>
            </a:xfrm>
            <a:custGeom>
              <a:avLst/>
              <a:gdLst/>
              <a:ahLst/>
              <a:cxnLst/>
              <a:rect l="l" t="t" r="r" b="b"/>
              <a:pathLst>
                <a:path w="287654" h="1472564">
                  <a:moveTo>
                    <a:pt x="162274" y="1472143"/>
                  </a:moveTo>
                  <a:lnTo>
                    <a:pt x="0" y="1472143"/>
                  </a:lnTo>
                  <a:lnTo>
                    <a:pt x="0" y="1410037"/>
                  </a:lnTo>
                  <a:lnTo>
                    <a:pt x="66197" y="1410037"/>
                  </a:lnTo>
                  <a:lnTo>
                    <a:pt x="66197" y="1347471"/>
                  </a:lnTo>
                  <a:lnTo>
                    <a:pt x="131014" y="1347471"/>
                  </a:lnTo>
                  <a:lnTo>
                    <a:pt x="131014" y="0"/>
                  </a:lnTo>
                  <a:lnTo>
                    <a:pt x="287313" y="0"/>
                  </a:lnTo>
                  <a:lnTo>
                    <a:pt x="287313" y="1347471"/>
                  </a:lnTo>
                  <a:lnTo>
                    <a:pt x="222495" y="1347471"/>
                  </a:lnTo>
                  <a:lnTo>
                    <a:pt x="225253" y="1410037"/>
                  </a:lnTo>
                  <a:lnTo>
                    <a:pt x="159516" y="1410037"/>
                  </a:lnTo>
                  <a:lnTo>
                    <a:pt x="162274" y="1472143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61242" y="4831265"/>
              <a:ext cx="238125" cy="1348105"/>
            </a:xfrm>
            <a:custGeom>
              <a:avLst/>
              <a:gdLst/>
              <a:ahLst/>
              <a:cxnLst/>
              <a:rect l="l" t="t" r="r" b="b"/>
              <a:pathLst>
                <a:path w="238125" h="1348104">
                  <a:moveTo>
                    <a:pt x="237665" y="1347931"/>
                  </a:moveTo>
                  <a:lnTo>
                    <a:pt x="0" y="1347931"/>
                  </a:lnTo>
                  <a:lnTo>
                    <a:pt x="0" y="0"/>
                  </a:lnTo>
                  <a:lnTo>
                    <a:pt x="237665" y="0"/>
                  </a:lnTo>
                  <a:lnTo>
                    <a:pt x="237665" y="1347931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96884" y="6178736"/>
              <a:ext cx="367665" cy="62865"/>
            </a:xfrm>
            <a:custGeom>
              <a:avLst/>
              <a:gdLst/>
              <a:ahLst/>
              <a:cxnLst/>
              <a:rect l="l" t="t" r="r" b="b"/>
              <a:pathLst>
                <a:path w="367664" h="62864">
                  <a:moveTo>
                    <a:pt x="367301" y="62565"/>
                  </a:moveTo>
                  <a:lnTo>
                    <a:pt x="0" y="62565"/>
                  </a:lnTo>
                  <a:lnTo>
                    <a:pt x="0" y="0"/>
                  </a:lnTo>
                  <a:lnTo>
                    <a:pt x="367301" y="0"/>
                  </a:lnTo>
                  <a:lnTo>
                    <a:pt x="367301" y="62565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30687" y="6241302"/>
              <a:ext cx="499745" cy="62865"/>
            </a:xfrm>
            <a:custGeom>
              <a:avLst/>
              <a:gdLst/>
              <a:ahLst/>
              <a:cxnLst/>
              <a:rect l="l" t="t" r="r" b="b"/>
              <a:pathLst>
                <a:path w="499745" h="62864">
                  <a:moveTo>
                    <a:pt x="499235" y="62566"/>
                  </a:moveTo>
                  <a:lnTo>
                    <a:pt x="0" y="62566"/>
                  </a:lnTo>
                  <a:lnTo>
                    <a:pt x="0" y="0"/>
                  </a:lnTo>
                  <a:lnTo>
                    <a:pt x="499235" y="0"/>
                  </a:lnTo>
                  <a:lnTo>
                    <a:pt x="499235" y="62566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30687" y="4831265"/>
              <a:ext cx="287655" cy="1472565"/>
            </a:xfrm>
            <a:custGeom>
              <a:avLst/>
              <a:gdLst/>
              <a:ahLst/>
              <a:cxnLst/>
              <a:rect l="l" t="t" r="r" b="b"/>
              <a:pathLst>
                <a:path w="287654" h="1472564">
                  <a:moveTo>
                    <a:pt x="161814" y="1472143"/>
                  </a:moveTo>
                  <a:lnTo>
                    <a:pt x="0" y="1472143"/>
                  </a:lnTo>
                  <a:lnTo>
                    <a:pt x="0" y="1410037"/>
                  </a:lnTo>
                  <a:lnTo>
                    <a:pt x="66197" y="1410037"/>
                  </a:lnTo>
                  <a:lnTo>
                    <a:pt x="66197" y="1347471"/>
                  </a:lnTo>
                  <a:lnTo>
                    <a:pt x="130555" y="1347471"/>
                  </a:lnTo>
                  <a:lnTo>
                    <a:pt x="130555" y="0"/>
                  </a:lnTo>
                  <a:lnTo>
                    <a:pt x="287313" y="0"/>
                  </a:lnTo>
                  <a:lnTo>
                    <a:pt x="287313" y="1347471"/>
                  </a:lnTo>
                  <a:lnTo>
                    <a:pt x="222495" y="1347471"/>
                  </a:lnTo>
                  <a:lnTo>
                    <a:pt x="225253" y="1410037"/>
                  </a:lnTo>
                  <a:lnTo>
                    <a:pt x="159056" y="1410037"/>
                  </a:lnTo>
                  <a:lnTo>
                    <a:pt x="161814" y="1472143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85451" y="4831265"/>
              <a:ext cx="238125" cy="1348105"/>
            </a:xfrm>
            <a:custGeom>
              <a:avLst/>
              <a:gdLst/>
              <a:ahLst/>
              <a:cxnLst/>
              <a:rect l="l" t="t" r="r" b="b"/>
              <a:pathLst>
                <a:path w="238125" h="1348104">
                  <a:moveTo>
                    <a:pt x="237665" y="1347931"/>
                  </a:moveTo>
                  <a:lnTo>
                    <a:pt x="0" y="1347931"/>
                  </a:lnTo>
                  <a:lnTo>
                    <a:pt x="0" y="0"/>
                  </a:lnTo>
                  <a:lnTo>
                    <a:pt x="237665" y="0"/>
                  </a:lnTo>
                  <a:lnTo>
                    <a:pt x="237665" y="1347931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633" y="6178736"/>
              <a:ext cx="367665" cy="62865"/>
            </a:xfrm>
            <a:custGeom>
              <a:avLst/>
              <a:gdLst/>
              <a:ahLst/>
              <a:cxnLst/>
              <a:rect l="l" t="t" r="r" b="b"/>
              <a:pathLst>
                <a:path w="367664" h="62864">
                  <a:moveTo>
                    <a:pt x="367301" y="62565"/>
                  </a:moveTo>
                  <a:lnTo>
                    <a:pt x="0" y="62565"/>
                  </a:lnTo>
                  <a:lnTo>
                    <a:pt x="0" y="0"/>
                  </a:lnTo>
                  <a:lnTo>
                    <a:pt x="367301" y="0"/>
                  </a:lnTo>
                  <a:lnTo>
                    <a:pt x="367301" y="62565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54436" y="6241302"/>
              <a:ext cx="499745" cy="62865"/>
            </a:xfrm>
            <a:custGeom>
              <a:avLst/>
              <a:gdLst/>
              <a:ahLst/>
              <a:cxnLst/>
              <a:rect l="l" t="t" r="r" b="b"/>
              <a:pathLst>
                <a:path w="499745" h="62864">
                  <a:moveTo>
                    <a:pt x="499235" y="62566"/>
                  </a:moveTo>
                  <a:lnTo>
                    <a:pt x="0" y="62566"/>
                  </a:lnTo>
                  <a:lnTo>
                    <a:pt x="0" y="0"/>
                  </a:lnTo>
                  <a:lnTo>
                    <a:pt x="499235" y="0"/>
                  </a:lnTo>
                  <a:lnTo>
                    <a:pt x="499235" y="62566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54436" y="4831265"/>
              <a:ext cx="287655" cy="1472565"/>
            </a:xfrm>
            <a:custGeom>
              <a:avLst/>
              <a:gdLst/>
              <a:ahLst/>
              <a:cxnLst/>
              <a:rect l="l" t="t" r="r" b="b"/>
              <a:pathLst>
                <a:path w="287654" h="1472564">
                  <a:moveTo>
                    <a:pt x="162274" y="1472143"/>
                  </a:moveTo>
                  <a:lnTo>
                    <a:pt x="0" y="1472143"/>
                  </a:lnTo>
                  <a:lnTo>
                    <a:pt x="0" y="1410037"/>
                  </a:lnTo>
                  <a:lnTo>
                    <a:pt x="66196" y="1410037"/>
                  </a:lnTo>
                  <a:lnTo>
                    <a:pt x="66196" y="1347471"/>
                  </a:lnTo>
                  <a:lnTo>
                    <a:pt x="131014" y="1347471"/>
                  </a:lnTo>
                  <a:lnTo>
                    <a:pt x="131014" y="0"/>
                  </a:lnTo>
                  <a:lnTo>
                    <a:pt x="287313" y="0"/>
                  </a:lnTo>
                  <a:lnTo>
                    <a:pt x="287313" y="1347471"/>
                  </a:lnTo>
                  <a:lnTo>
                    <a:pt x="222495" y="1347471"/>
                  </a:lnTo>
                  <a:lnTo>
                    <a:pt x="225713" y="1410037"/>
                  </a:lnTo>
                  <a:lnTo>
                    <a:pt x="159516" y="1410037"/>
                  </a:lnTo>
                  <a:lnTo>
                    <a:pt x="162274" y="1472143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09660" y="4831265"/>
              <a:ext cx="238125" cy="1348105"/>
            </a:xfrm>
            <a:custGeom>
              <a:avLst/>
              <a:gdLst/>
              <a:ahLst/>
              <a:cxnLst/>
              <a:rect l="l" t="t" r="r" b="b"/>
              <a:pathLst>
                <a:path w="238125" h="1348104">
                  <a:moveTo>
                    <a:pt x="237665" y="1347931"/>
                  </a:moveTo>
                  <a:lnTo>
                    <a:pt x="0" y="1347931"/>
                  </a:lnTo>
                  <a:lnTo>
                    <a:pt x="0" y="0"/>
                  </a:lnTo>
                  <a:lnTo>
                    <a:pt x="237665" y="0"/>
                  </a:lnTo>
                  <a:lnTo>
                    <a:pt x="237665" y="1347931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44842" y="6178736"/>
              <a:ext cx="367665" cy="62865"/>
            </a:xfrm>
            <a:custGeom>
              <a:avLst/>
              <a:gdLst/>
              <a:ahLst/>
              <a:cxnLst/>
              <a:rect l="l" t="t" r="r" b="b"/>
              <a:pathLst>
                <a:path w="367664" h="62864">
                  <a:moveTo>
                    <a:pt x="367301" y="62565"/>
                  </a:moveTo>
                  <a:lnTo>
                    <a:pt x="0" y="62565"/>
                  </a:lnTo>
                  <a:lnTo>
                    <a:pt x="0" y="0"/>
                  </a:lnTo>
                  <a:lnTo>
                    <a:pt x="367301" y="0"/>
                  </a:lnTo>
                  <a:lnTo>
                    <a:pt x="367301" y="62565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78645" y="6241302"/>
              <a:ext cx="499745" cy="62865"/>
            </a:xfrm>
            <a:custGeom>
              <a:avLst/>
              <a:gdLst/>
              <a:ahLst/>
              <a:cxnLst/>
              <a:rect l="l" t="t" r="r" b="b"/>
              <a:pathLst>
                <a:path w="499745" h="62864">
                  <a:moveTo>
                    <a:pt x="499235" y="62566"/>
                  </a:moveTo>
                  <a:lnTo>
                    <a:pt x="0" y="62566"/>
                  </a:lnTo>
                  <a:lnTo>
                    <a:pt x="0" y="0"/>
                  </a:lnTo>
                  <a:lnTo>
                    <a:pt x="499235" y="0"/>
                  </a:lnTo>
                  <a:lnTo>
                    <a:pt x="499235" y="62566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78645" y="4831265"/>
              <a:ext cx="287655" cy="1472565"/>
            </a:xfrm>
            <a:custGeom>
              <a:avLst/>
              <a:gdLst/>
              <a:ahLst/>
              <a:cxnLst/>
              <a:rect l="l" t="t" r="r" b="b"/>
              <a:pathLst>
                <a:path w="287654" h="1472564">
                  <a:moveTo>
                    <a:pt x="162274" y="1472143"/>
                  </a:moveTo>
                  <a:lnTo>
                    <a:pt x="0" y="1472143"/>
                  </a:lnTo>
                  <a:lnTo>
                    <a:pt x="0" y="1410037"/>
                  </a:lnTo>
                  <a:lnTo>
                    <a:pt x="66196" y="1410037"/>
                  </a:lnTo>
                  <a:lnTo>
                    <a:pt x="66196" y="1347471"/>
                  </a:lnTo>
                  <a:lnTo>
                    <a:pt x="131014" y="1347471"/>
                  </a:lnTo>
                  <a:lnTo>
                    <a:pt x="131014" y="0"/>
                  </a:lnTo>
                  <a:lnTo>
                    <a:pt x="287313" y="0"/>
                  </a:lnTo>
                  <a:lnTo>
                    <a:pt x="287313" y="1347471"/>
                  </a:lnTo>
                  <a:lnTo>
                    <a:pt x="222495" y="1347471"/>
                  </a:lnTo>
                  <a:lnTo>
                    <a:pt x="225253" y="1410037"/>
                  </a:lnTo>
                  <a:lnTo>
                    <a:pt x="159056" y="1410037"/>
                  </a:lnTo>
                  <a:lnTo>
                    <a:pt x="162274" y="1472143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92334" y="4831265"/>
              <a:ext cx="238125" cy="1348105"/>
            </a:xfrm>
            <a:custGeom>
              <a:avLst/>
              <a:gdLst/>
              <a:ahLst/>
              <a:cxnLst/>
              <a:rect l="l" t="t" r="r" b="b"/>
              <a:pathLst>
                <a:path w="238125" h="1348104">
                  <a:moveTo>
                    <a:pt x="237665" y="1347931"/>
                  </a:moveTo>
                  <a:lnTo>
                    <a:pt x="0" y="1347931"/>
                  </a:lnTo>
                  <a:lnTo>
                    <a:pt x="0" y="0"/>
                  </a:lnTo>
                  <a:lnTo>
                    <a:pt x="237665" y="0"/>
                  </a:lnTo>
                  <a:lnTo>
                    <a:pt x="237665" y="1347931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27516" y="6178736"/>
              <a:ext cx="367665" cy="62865"/>
            </a:xfrm>
            <a:custGeom>
              <a:avLst/>
              <a:gdLst/>
              <a:ahLst/>
              <a:cxnLst/>
              <a:rect l="l" t="t" r="r" b="b"/>
              <a:pathLst>
                <a:path w="367664" h="62864">
                  <a:moveTo>
                    <a:pt x="367301" y="62565"/>
                  </a:moveTo>
                  <a:lnTo>
                    <a:pt x="0" y="62565"/>
                  </a:lnTo>
                  <a:lnTo>
                    <a:pt x="0" y="0"/>
                  </a:lnTo>
                  <a:lnTo>
                    <a:pt x="367301" y="0"/>
                  </a:lnTo>
                  <a:lnTo>
                    <a:pt x="367301" y="62565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61770" y="4831270"/>
              <a:ext cx="1062990" cy="1473200"/>
            </a:xfrm>
            <a:custGeom>
              <a:avLst/>
              <a:gdLst/>
              <a:ahLst/>
              <a:cxnLst/>
              <a:rect l="l" t="t" r="r" b="b"/>
              <a:pathLst>
                <a:path w="1062989" h="1473200">
                  <a:moveTo>
                    <a:pt x="499237" y="1410042"/>
                  </a:moveTo>
                  <a:lnTo>
                    <a:pt x="0" y="1410042"/>
                  </a:lnTo>
                  <a:lnTo>
                    <a:pt x="0" y="1472603"/>
                  </a:lnTo>
                  <a:lnTo>
                    <a:pt x="499237" y="1472603"/>
                  </a:lnTo>
                  <a:lnTo>
                    <a:pt x="499237" y="1410042"/>
                  </a:lnTo>
                  <a:close/>
                </a:path>
                <a:path w="1062989" h="1473200">
                  <a:moveTo>
                    <a:pt x="1062837" y="0"/>
                  </a:moveTo>
                  <a:lnTo>
                    <a:pt x="825169" y="0"/>
                  </a:lnTo>
                  <a:lnTo>
                    <a:pt x="825169" y="1347927"/>
                  </a:lnTo>
                  <a:lnTo>
                    <a:pt x="1062837" y="1347927"/>
                  </a:lnTo>
                  <a:lnTo>
                    <a:pt x="1062837" y="0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222125" y="6178736"/>
              <a:ext cx="367665" cy="62865"/>
            </a:xfrm>
            <a:custGeom>
              <a:avLst/>
              <a:gdLst/>
              <a:ahLst/>
              <a:cxnLst/>
              <a:rect l="l" t="t" r="r" b="b"/>
              <a:pathLst>
                <a:path w="367664" h="62864">
                  <a:moveTo>
                    <a:pt x="367301" y="62565"/>
                  </a:moveTo>
                  <a:lnTo>
                    <a:pt x="0" y="62565"/>
                  </a:lnTo>
                  <a:lnTo>
                    <a:pt x="0" y="0"/>
                  </a:lnTo>
                  <a:lnTo>
                    <a:pt x="367301" y="0"/>
                  </a:lnTo>
                  <a:lnTo>
                    <a:pt x="367301" y="62565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55926" y="4831270"/>
              <a:ext cx="1063625" cy="1473200"/>
            </a:xfrm>
            <a:custGeom>
              <a:avLst/>
              <a:gdLst/>
              <a:ahLst/>
              <a:cxnLst/>
              <a:rect l="l" t="t" r="r" b="b"/>
              <a:pathLst>
                <a:path w="1063625" h="1473200">
                  <a:moveTo>
                    <a:pt x="499237" y="1410042"/>
                  </a:moveTo>
                  <a:lnTo>
                    <a:pt x="0" y="1410042"/>
                  </a:lnTo>
                  <a:lnTo>
                    <a:pt x="0" y="1472603"/>
                  </a:lnTo>
                  <a:lnTo>
                    <a:pt x="499237" y="1472603"/>
                  </a:lnTo>
                  <a:lnTo>
                    <a:pt x="499237" y="1410042"/>
                  </a:lnTo>
                  <a:close/>
                </a:path>
                <a:path w="1063625" h="1473200">
                  <a:moveTo>
                    <a:pt x="1063282" y="0"/>
                  </a:moveTo>
                  <a:lnTo>
                    <a:pt x="825614" y="0"/>
                  </a:lnTo>
                  <a:lnTo>
                    <a:pt x="825614" y="1347470"/>
                  </a:lnTo>
                  <a:lnTo>
                    <a:pt x="1063282" y="1347470"/>
                  </a:lnTo>
                  <a:lnTo>
                    <a:pt x="1063282" y="0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16734" y="6178736"/>
              <a:ext cx="367665" cy="62865"/>
            </a:xfrm>
            <a:custGeom>
              <a:avLst/>
              <a:gdLst/>
              <a:ahLst/>
              <a:cxnLst/>
              <a:rect l="l" t="t" r="r" b="b"/>
              <a:pathLst>
                <a:path w="367664" h="62864">
                  <a:moveTo>
                    <a:pt x="367301" y="62565"/>
                  </a:moveTo>
                  <a:lnTo>
                    <a:pt x="0" y="62565"/>
                  </a:lnTo>
                  <a:lnTo>
                    <a:pt x="0" y="0"/>
                  </a:lnTo>
                  <a:lnTo>
                    <a:pt x="367301" y="0"/>
                  </a:lnTo>
                  <a:lnTo>
                    <a:pt x="367301" y="62565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50527" y="4831270"/>
              <a:ext cx="1063625" cy="1473200"/>
            </a:xfrm>
            <a:custGeom>
              <a:avLst/>
              <a:gdLst/>
              <a:ahLst/>
              <a:cxnLst/>
              <a:rect l="l" t="t" r="r" b="b"/>
              <a:pathLst>
                <a:path w="1063625" h="1473200">
                  <a:moveTo>
                    <a:pt x="499237" y="1410042"/>
                  </a:moveTo>
                  <a:lnTo>
                    <a:pt x="0" y="1410042"/>
                  </a:lnTo>
                  <a:lnTo>
                    <a:pt x="0" y="1472603"/>
                  </a:lnTo>
                  <a:lnTo>
                    <a:pt x="499237" y="1472603"/>
                  </a:lnTo>
                  <a:lnTo>
                    <a:pt x="499237" y="1410042"/>
                  </a:lnTo>
                  <a:close/>
                </a:path>
                <a:path w="1063625" h="1473200">
                  <a:moveTo>
                    <a:pt x="1063294" y="0"/>
                  </a:moveTo>
                  <a:lnTo>
                    <a:pt x="825627" y="0"/>
                  </a:lnTo>
                  <a:lnTo>
                    <a:pt x="825627" y="1347927"/>
                  </a:lnTo>
                  <a:lnTo>
                    <a:pt x="1063294" y="1347927"/>
                  </a:lnTo>
                  <a:lnTo>
                    <a:pt x="1063294" y="0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11343" y="6178736"/>
              <a:ext cx="367665" cy="62865"/>
            </a:xfrm>
            <a:custGeom>
              <a:avLst/>
              <a:gdLst/>
              <a:ahLst/>
              <a:cxnLst/>
              <a:rect l="l" t="t" r="r" b="b"/>
              <a:pathLst>
                <a:path w="367664" h="62864">
                  <a:moveTo>
                    <a:pt x="367301" y="62565"/>
                  </a:moveTo>
                  <a:lnTo>
                    <a:pt x="0" y="62565"/>
                  </a:lnTo>
                  <a:lnTo>
                    <a:pt x="0" y="0"/>
                  </a:lnTo>
                  <a:lnTo>
                    <a:pt x="367301" y="0"/>
                  </a:lnTo>
                  <a:lnTo>
                    <a:pt x="367301" y="62565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35785" y="4739258"/>
              <a:ext cx="2508885" cy="1564640"/>
            </a:xfrm>
            <a:custGeom>
              <a:avLst/>
              <a:gdLst/>
              <a:ahLst/>
              <a:cxnLst/>
              <a:rect l="l" t="t" r="r" b="b"/>
              <a:pathLst>
                <a:path w="2508885" h="1564639">
                  <a:moveTo>
                    <a:pt x="351205" y="0"/>
                  </a:moveTo>
                  <a:lnTo>
                    <a:pt x="0" y="0"/>
                  </a:lnTo>
                  <a:lnTo>
                    <a:pt x="0" y="92011"/>
                  </a:lnTo>
                  <a:lnTo>
                    <a:pt x="351205" y="92011"/>
                  </a:lnTo>
                  <a:lnTo>
                    <a:pt x="351205" y="0"/>
                  </a:lnTo>
                  <a:close/>
                </a:path>
                <a:path w="2508885" h="1564639">
                  <a:moveTo>
                    <a:pt x="2508593" y="1502054"/>
                  </a:moveTo>
                  <a:lnTo>
                    <a:pt x="2009355" y="1502054"/>
                  </a:lnTo>
                  <a:lnTo>
                    <a:pt x="2009355" y="1564614"/>
                  </a:lnTo>
                  <a:lnTo>
                    <a:pt x="2508593" y="1564614"/>
                  </a:lnTo>
                  <a:lnTo>
                    <a:pt x="2508593" y="1502054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35791" y="4739256"/>
              <a:ext cx="351790" cy="179070"/>
            </a:xfrm>
            <a:custGeom>
              <a:avLst/>
              <a:gdLst/>
              <a:ahLst/>
              <a:cxnLst/>
              <a:rect l="l" t="t" r="r" b="b"/>
              <a:pathLst>
                <a:path w="351789" h="179070">
                  <a:moveTo>
                    <a:pt x="294208" y="178497"/>
                  </a:moveTo>
                  <a:lnTo>
                    <a:pt x="56543" y="113171"/>
                  </a:lnTo>
                  <a:lnTo>
                    <a:pt x="56543" y="92008"/>
                  </a:lnTo>
                  <a:lnTo>
                    <a:pt x="274901" y="92008"/>
                  </a:lnTo>
                  <a:lnTo>
                    <a:pt x="274901" y="58425"/>
                  </a:lnTo>
                  <a:lnTo>
                    <a:pt x="0" y="17481"/>
                  </a:lnTo>
                  <a:lnTo>
                    <a:pt x="0" y="0"/>
                  </a:lnTo>
                  <a:lnTo>
                    <a:pt x="351211" y="0"/>
                  </a:lnTo>
                  <a:lnTo>
                    <a:pt x="351211" y="92008"/>
                  </a:lnTo>
                  <a:lnTo>
                    <a:pt x="294208" y="92008"/>
                  </a:lnTo>
                  <a:lnTo>
                    <a:pt x="294208" y="178497"/>
                  </a:lnTo>
                  <a:close/>
                </a:path>
              </a:pathLst>
            </a:custGeom>
            <a:solidFill>
              <a:srgbClr val="131623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30400" y="4739256"/>
              <a:ext cx="351790" cy="92075"/>
            </a:xfrm>
            <a:custGeom>
              <a:avLst/>
              <a:gdLst/>
              <a:ahLst/>
              <a:cxnLst/>
              <a:rect l="l" t="t" r="r" b="b"/>
              <a:pathLst>
                <a:path w="351789" h="92075">
                  <a:moveTo>
                    <a:pt x="351211" y="92008"/>
                  </a:moveTo>
                  <a:lnTo>
                    <a:pt x="0" y="92008"/>
                  </a:lnTo>
                  <a:lnTo>
                    <a:pt x="0" y="0"/>
                  </a:lnTo>
                  <a:lnTo>
                    <a:pt x="351211" y="0"/>
                  </a:lnTo>
                  <a:lnTo>
                    <a:pt x="351211" y="92008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30400" y="4739256"/>
              <a:ext cx="351790" cy="179070"/>
            </a:xfrm>
            <a:custGeom>
              <a:avLst/>
              <a:gdLst/>
              <a:ahLst/>
              <a:cxnLst/>
              <a:rect l="l" t="t" r="r" b="b"/>
              <a:pathLst>
                <a:path w="351789" h="179070">
                  <a:moveTo>
                    <a:pt x="294208" y="178497"/>
                  </a:moveTo>
                  <a:lnTo>
                    <a:pt x="56543" y="113171"/>
                  </a:lnTo>
                  <a:lnTo>
                    <a:pt x="56543" y="92008"/>
                  </a:lnTo>
                  <a:lnTo>
                    <a:pt x="274901" y="92008"/>
                  </a:lnTo>
                  <a:lnTo>
                    <a:pt x="274901" y="58425"/>
                  </a:lnTo>
                  <a:lnTo>
                    <a:pt x="0" y="17481"/>
                  </a:lnTo>
                  <a:lnTo>
                    <a:pt x="0" y="0"/>
                  </a:lnTo>
                  <a:lnTo>
                    <a:pt x="351211" y="0"/>
                  </a:lnTo>
                  <a:lnTo>
                    <a:pt x="351211" y="92008"/>
                  </a:lnTo>
                  <a:lnTo>
                    <a:pt x="294208" y="92008"/>
                  </a:lnTo>
                  <a:lnTo>
                    <a:pt x="294208" y="178497"/>
                  </a:lnTo>
                  <a:close/>
                </a:path>
              </a:pathLst>
            </a:custGeom>
            <a:solidFill>
              <a:srgbClr val="131623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25009" y="4739256"/>
              <a:ext cx="351790" cy="92075"/>
            </a:xfrm>
            <a:custGeom>
              <a:avLst/>
              <a:gdLst/>
              <a:ahLst/>
              <a:cxnLst/>
              <a:rect l="l" t="t" r="r" b="b"/>
              <a:pathLst>
                <a:path w="351789" h="92075">
                  <a:moveTo>
                    <a:pt x="351211" y="92008"/>
                  </a:moveTo>
                  <a:lnTo>
                    <a:pt x="0" y="92008"/>
                  </a:lnTo>
                  <a:lnTo>
                    <a:pt x="0" y="0"/>
                  </a:lnTo>
                  <a:lnTo>
                    <a:pt x="351211" y="0"/>
                  </a:lnTo>
                  <a:lnTo>
                    <a:pt x="351211" y="92008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25009" y="4739256"/>
              <a:ext cx="351155" cy="179070"/>
            </a:xfrm>
            <a:custGeom>
              <a:avLst/>
              <a:gdLst/>
              <a:ahLst/>
              <a:cxnLst/>
              <a:rect l="l" t="t" r="r" b="b"/>
              <a:pathLst>
                <a:path w="351154" h="179070">
                  <a:moveTo>
                    <a:pt x="294208" y="178497"/>
                  </a:moveTo>
                  <a:lnTo>
                    <a:pt x="56543" y="113171"/>
                  </a:lnTo>
                  <a:lnTo>
                    <a:pt x="56543" y="92008"/>
                  </a:lnTo>
                  <a:lnTo>
                    <a:pt x="274901" y="92008"/>
                  </a:lnTo>
                  <a:lnTo>
                    <a:pt x="274901" y="58425"/>
                  </a:lnTo>
                  <a:lnTo>
                    <a:pt x="0" y="17481"/>
                  </a:lnTo>
                  <a:lnTo>
                    <a:pt x="0" y="0"/>
                  </a:lnTo>
                  <a:lnTo>
                    <a:pt x="350752" y="0"/>
                  </a:lnTo>
                  <a:lnTo>
                    <a:pt x="350752" y="92008"/>
                  </a:lnTo>
                  <a:lnTo>
                    <a:pt x="294208" y="92008"/>
                  </a:lnTo>
                  <a:lnTo>
                    <a:pt x="294208" y="178497"/>
                  </a:lnTo>
                  <a:close/>
                </a:path>
              </a:pathLst>
            </a:custGeom>
            <a:solidFill>
              <a:srgbClr val="131623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19618" y="4739256"/>
              <a:ext cx="351790" cy="92075"/>
            </a:xfrm>
            <a:custGeom>
              <a:avLst/>
              <a:gdLst/>
              <a:ahLst/>
              <a:cxnLst/>
              <a:rect l="l" t="t" r="r" b="b"/>
              <a:pathLst>
                <a:path w="351789" h="92075">
                  <a:moveTo>
                    <a:pt x="351212" y="92008"/>
                  </a:moveTo>
                  <a:lnTo>
                    <a:pt x="0" y="92008"/>
                  </a:lnTo>
                  <a:lnTo>
                    <a:pt x="0" y="0"/>
                  </a:lnTo>
                  <a:lnTo>
                    <a:pt x="351212" y="0"/>
                  </a:lnTo>
                  <a:lnTo>
                    <a:pt x="351212" y="92008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19618" y="4739256"/>
              <a:ext cx="351155" cy="179070"/>
            </a:xfrm>
            <a:custGeom>
              <a:avLst/>
              <a:gdLst/>
              <a:ahLst/>
              <a:cxnLst/>
              <a:rect l="l" t="t" r="r" b="b"/>
              <a:pathLst>
                <a:path w="351154" h="179070">
                  <a:moveTo>
                    <a:pt x="294208" y="178497"/>
                  </a:moveTo>
                  <a:lnTo>
                    <a:pt x="56543" y="113171"/>
                  </a:lnTo>
                  <a:lnTo>
                    <a:pt x="56543" y="92008"/>
                  </a:lnTo>
                  <a:lnTo>
                    <a:pt x="274901" y="92008"/>
                  </a:lnTo>
                  <a:lnTo>
                    <a:pt x="274901" y="58425"/>
                  </a:lnTo>
                  <a:lnTo>
                    <a:pt x="0" y="17481"/>
                  </a:lnTo>
                  <a:lnTo>
                    <a:pt x="0" y="0"/>
                  </a:lnTo>
                  <a:lnTo>
                    <a:pt x="350752" y="0"/>
                  </a:lnTo>
                  <a:lnTo>
                    <a:pt x="350752" y="92008"/>
                  </a:lnTo>
                  <a:lnTo>
                    <a:pt x="294208" y="92008"/>
                  </a:lnTo>
                  <a:lnTo>
                    <a:pt x="294208" y="178497"/>
                  </a:lnTo>
                  <a:close/>
                </a:path>
              </a:pathLst>
            </a:custGeom>
            <a:solidFill>
              <a:srgbClr val="131623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52657" y="4739256"/>
              <a:ext cx="351790" cy="92075"/>
            </a:xfrm>
            <a:custGeom>
              <a:avLst/>
              <a:gdLst/>
              <a:ahLst/>
              <a:cxnLst/>
              <a:rect l="l" t="t" r="r" b="b"/>
              <a:pathLst>
                <a:path w="351789" h="92075">
                  <a:moveTo>
                    <a:pt x="351212" y="92008"/>
                  </a:moveTo>
                  <a:lnTo>
                    <a:pt x="0" y="92008"/>
                  </a:lnTo>
                  <a:lnTo>
                    <a:pt x="0" y="0"/>
                  </a:lnTo>
                  <a:lnTo>
                    <a:pt x="351212" y="0"/>
                  </a:lnTo>
                  <a:lnTo>
                    <a:pt x="351212" y="92008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52657" y="4739256"/>
              <a:ext cx="351790" cy="179070"/>
            </a:xfrm>
            <a:custGeom>
              <a:avLst/>
              <a:gdLst/>
              <a:ahLst/>
              <a:cxnLst/>
              <a:rect l="l" t="t" r="r" b="b"/>
              <a:pathLst>
                <a:path w="351789" h="179070">
                  <a:moveTo>
                    <a:pt x="294668" y="178497"/>
                  </a:moveTo>
                  <a:lnTo>
                    <a:pt x="57003" y="113171"/>
                  </a:lnTo>
                  <a:lnTo>
                    <a:pt x="57003" y="92008"/>
                  </a:lnTo>
                  <a:lnTo>
                    <a:pt x="274901" y="92008"/>
                  </a:lnTo>
                  <a:lnTo>
                    <a:pt x="274901" y="58425"/>
                  </a:lnTo>
                  <a:lnTo>
                    <a:pt x="0" y="17481"/>
                  </a:lnTo>
                  <a:lnTo>
                    <a:pt x="0" y="0"/>
                  </a:lnTo>
                  <a:lnTo>
                    <a:pt x="351212" y="0"/>
                  </a:lnTo>
                  <a:lnTo>
                    <a:pt x="351212" y="92008"/>
                  </a:lnTo>
                  <a:lnTo>
                    <a:pt x="294668" y="92008"/>
                  </a:lnTo>
                  <a:lnTo>
                    <a:pt x="294668" y="178497"/>
                  </a:lnTo>
                  <a:close/>
                </a:path>
              </a:pathLst>
            </a:custGeom>
            <a:solidFill>
              <a:srgbClr val="131623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28907" y="4739256"/>
              <a:ext cx="351790" cy="92075"/>
            </a:xfrm>
            <a:custGeom>
              <a:avLst/>
              <a:gdLst/>
              <a:ahLst/>
              <a:cxnLst/>
              <a:rect l="l" t="t" r="r" b="b"/>
              <a:pathLst>
                <a:path w="351789" h="92075">
                  <a:moveTo>
                    <a:pt x="351212" y="92008"/>
                  </a:moveTo>
                  <a:lnTo>
                    <a:pt x="0" y="92008"/>
                  </a:lnTo>
                  <a:lnTo>
                    <a:pt x="0" y="0"/>
                  </a:lnTo>
                  <a:lnTo>
                    <a:pt x="351212" y="0"/>
                  </a:lnTo>
                  <a:lnTo>
                    <a:pt x="351212" y="92008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28907" y="4739256"/>
              <a:ext cx="351155" cy="179070"/>
            </a:xfrm>
            <a:custGeom>
              <a:avLst/>
              <a:gdLst/>
              <a:ahLst/>
              <a:cxnLst/>
              <a:rect l="l" t="t" r="r" b="b"/>
              <a:pathLst>
                <a:path w="351154" h="179070">
                  <a:moveTo>
                    <a:pt x="294208" y="178497"/>
                  </a:moveTo>
                  <a:lnTo>
                    <a:pt x="56543" y="113171"/>
                  </a:lnTo>
                  <a:lnTo>
                    <a:pt x="56543" y="92008"/>
                  </a:lnTo>
                  <a:lnTo>
                    <a:pt x="274901" y="92008"/>
                  </a:lnTo>
                  <a:lnTo>
                    <a:pt x="274901" y="58425"/>
                  </a:lnTo>
                  <a:lnTo>
                    <a:pt x="0" y="17481"/>
                  </a:lnTo>
                  <a:lnTo>
                    <a:pt x="0" y="0"/>
                  </a:lnTo>
                  <a:lnTo>
                    <a:pt x="350752" y="0"/>
                  </a:lnTo>
                  <a:lnTo>
                    <a:pt x="350752" y="92008"/>
                  </a:lnTo>
                  <a:lnTo>
                    <a:pt x="294208" y="92008"/>
                  </a:lnTo>
                  <a:lnTo>
                    <a:pt x="294208" y="178497"/>
                  </a:lnTo>
                  <a:close/>
                </a:path>
              </a:pathLst>
            </a:custGeom>
            <a:solidFill>
              <a:srgbClr val="131623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004698" y="4739256"/>
              <a:ext cx="351790" cy="92075"/>
            </a:xfrm>
            <a:custGeom>
              <a:avLst/>
              <a:gdLst/>
              <a:ahLst/>
              <a:cxnLst/>
              <a:rect l="l" t="t" r="r" b="b"/>
              <a:pathLst>
                <a:path w="351789" h="92075">
                  <a:moveTo>
                    <a:pt x="351212" y="92008"/>
                  </a:moveTo>
                  <a:lnTo>
                    <a:pt x="0" y="92008"/>
                  </a:lnTo>
                  <a:lnTo>
                    <a:pt x="0" y="0"/>
                  </a:lnTo>
                  <a:lnTo>
                    <a:pt x="351212" y="0"/>
                  </a:lnTo>
                  <a:lnTo>
                    <a:pt x="351212" y="92008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04698" y="4739256"/>
              <a:ext cx="351790" cy="179070"/>
            </a:xfrm>
            <a:custGeom>
              <a:avLst/>
              <a:gdLst/>
              <a:ahLst/>
              <a:cxnLst/>
              <a:rect l="l" t="t" r="r" b="b"/>
              <a:pathLst>
                <a:path w="351789" h="179070">
                  <a:moveTo>
                    <a:pt x="294208" y="178497"/>
                  </a:moveTo>
                  <a:lnTo>
                    <a:pt x="56543" y="113171"/>
                  </a:lnTo>
                  <a:lnTo>
                    <a:pt x="56543" y="92008"/>
                  </a:lnTo>
                  <a:lnTo>
                    <a:pt x="274901" y="92008"/>
                  </a:lnTo>
                  <a:lnTo>
                    <a:pt x="274901" y="58425"/>
                  </a:lnTo>
                  <a:lnTo>
                    <a:pt x="0" y="17481"/>
                  </a:lnTo>
                  <a:lnTo>
                    <a:pt x="0" y="0"/>
                  </a:lnTo>
                  <a:lnTo>
                    <a:pt x="351212" y="0"/>
                  </a:lnTo>
                  <a:lnTo>
                    <a:pt x="351212" y="92008"/>
                  </a:lnTo>
                  <a:lnTo>
                    <a:pt x="294208" y="92008"/>
                  </a:lnTo>
                  <a:lnTo>
                    <a:pt x="294208" y="178497"/>
                  </a:lnTo>
                  <a:close/>
                </a:path>
              </a:pathLst>
            </a:custGeom>
            <a:solidFill>
              <a:srgbClr val="131623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480489" y="4739256"/>
              <a:ext cx="351790" cy="92075"/>
            </a:xfrm>
            <a:custGeom>
              <a:avLst/>
              <a:gdLst/>
              <a:ahLst/>
              <a:cxnLst/>
              <a:rect l="l" t="t" r="r" b="b"/>
              <a:pathLst>
                <a:path w="351789" h="92075">
                  <a:moveTo>
                    <a:pt x="351212" y="92008"/>
                  </a:moveTo>
                  <a:lnTo>
                    <a:pt x="0" y="92008"/>
                  </a:lnTo>
                  <a:lnTo>
                    <a:pt x="0" y="0"/>
                  </a:lnTo>
                  <a:lnTo>
                    <a:pt x="351212" y="0"/>
                  </a:lnTo>
                  <a:lnTo>
                    <a:pt x="351212" y="92008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480489" y="4739256"/>
              <a:ext cx="351790" cy="179070"/>
            </a:xfrm>
            <a:custGeom>
              <a:avLst/>
              <a:gdLst/>
              <a:ahLst/>
              <a:cxnLst/>
              <a:rect l="l" t="t" r="r" b="b"/>
              <a:pathLst>
                <a:path w="351789" h="179070">
                  <a:moveTo>
                    <a:pt x="294668" y="178497"/>
                  </a:moveTo>
                  <a:lnTo>
                    <a:pt x="57003" y="113171"/>
                  </a:lnTo>
                  <a:lnTo>
                    <a:pt x="57003" y="92008"/>
                  </a:lnTo>
                  <a:lnTo>
                    <a:pt x="275361" y="92008"/>
                  </a:lnTo>
                  <a:lnTo>
                    <a:pt x="275361" y="58425"/>
                  </a:lnTo>
                  <a:lnTo>
                    <a:pt x="0" y="17481"/>
                  </a:lnTo>
                  <a:lnTo>
                    <a:pt x="0" y="0"/>
                  </a:lnTo>
                  <a:lnTo>
                    <a:pt x="351212" y="0"/>
                  </a:lnTo>
                  <a:lnTo>
                    <a:pt x="351212" y="92008"/>
                  </a:lnTo>
                  <a:lnTo>
                    <a:pt x="294668" y="92008"/>
                  </a:lnTo>
                  <a:lnTo>
                    <a:pt x="294668" y="178497"/>
                  </a:lnTo>
                  <a:close/>
                </a:path>
              </a:pathLst>
            </a:custGeom>
            <a:solidFill>
              <a:srgbClr val="131623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906308" y="5062359"/>
              <a:ext cx="1653539" cy="1016635"/>
            </a:xfrm>
            <a:custGeom>
              <a:avLst/>
              <a:gdLst/>
              <a:ahLst/>
              <a:cxnLst/>
              <a:rect l="l" t="t" r="r" b="b"/>
              <a:pathLst>
                <a:path w="1653539" h="1016635">
                  <a:moveTo>
                    <a:pt x="262483" y="694956"/>
                  </a:moveTo>
                  <a:lnTo>
                    <a:pt x="253746" y="694956"/>
                  </a:lnTo>
                  <a:lnTo>
                    <a:pt x="253746" y="703846"/>
                  </a:lnTo>
                  <a:lnTo>
                    <a:pt x="253746" y="850938"/>
                  </a:lnTo>
                  <a:lnTo>
                    <a:pt x="142963" y="850938"/>
                  </a:lnTo>
                  <a:lnTo>
                    <a:pt x="142963" y="703846"/>
                  </a:lnTo>
                  <a:lnTo>
                    <a:pt x="253746" y="703846"/>
                  </a:lnTo>
                  <a:lnTo>
                    <a:pt x="253746" y="694956"/>
                  </a:lnTo>
                  <a:lnTo>
                    <a:pt x="134226" y="694956"/>
                  </a:lnTo>
                  <a:lnTo>
                    <a:pt x="134226" y="703846"/>
                  </a:lnTo>
                  <a:lnTo>
                    <a:pt x="134226" y="850938"/>
                  </a:lnTo>
                  <a:lnTo>
                    <a:pt x="134226" y="859675"/>
                  </a:lnTo>
                  <a:lnTo>
                    <a:pt x="134226" y="1007491"/>
                  </a:lnTo>
                  <a:lnTo>
                    <a:pt x="23901" y="1007491"/>
                  </a:lnTo>
                  <a:lnTo>
                    <a:pt x="23901" y="859675"/>
                  </a:lnTo>
                  <a:lnTo>
                    <a:pt x="134226" y="859675"/>
                  </a:lnTo>
                  <a:lnTo>
                    <a:pt x="134226" y="850938"/>
                  </a:lnTo>
                  <a:lnTo>
                    <a:pt x="23901" y="850938"/>
                  </a:lnTo>
                  <a:lnTo>
                    <a:pt x="23901" y="703846"/>
                  </a:lnTo>
                  <a:lnTo>
                    <a:pt x="134226" y="703846"/>
                  </a:lnTo>
                  <a:lnTo>
                    <a:pt x="134226" y="694956"/>
                  </a:lnTo>
                  <a:lnTo>
                    <a:pt x="14706" y="694956"/>
                  </a:lnTo>
                  <a:lnTo>
                    <a:pt x="14706" y="703846"/>
                  </a:lnTo>
                  <a:lnTo>
                    <a:pt x="14706" y="1007491"/>
                  </a:lnTo>
                  <a:lnTo>
                    <a:pt x="14706" y="1016381"/>
                  </a:lnTo>
                  <a:lnTo>
                    <a:pt x="262483" y="1016381"/>
                  </a:lnTo>
                  <a:lnTo>
                    <a:pt x="262483" y="1007491"/>
                  </a:lnTo>
                  <a:lnTo>
                    <a:pt x="142963" y="1007491"/>
                  </a:lnTo>
                  <a:lnTo>
                    <a:pt x="142963" y="859675"/>
                  </a:lnTo>
                  <a:lnTo>
                    <a:pt x="253746" y="859675"/>
                  </a:lnTo>
                  <a:lnTo>
                    <a:pt x="253746" y="1007351"/>
                  </a:lnTo>
                  <a:lnTo>
                    <a:pt x="262483" y="1007351"/>
                  </a:lnTo>
                  <a:lnTo>
                    <a:pt x="262483" y="703846"/>
                  </a:lnTo>
                  <a:lnTo>
                    <a:pt x="262483" y="703262"/>
                  </a:lnTo>
                  <a:lnTo>
                    <a:pt x="262483" y="694956"/>
                  </a:lnTo>
                  <a:close/>
                </a:path>
                <a:path w="1653539" h="1016635">
                  <a:moveTo>
                    <a:pt x="277660" y="0"/>
                  </a:moveTo>
                  <a:lnTo>
                    <a:pt x="268465" y="0"/>
                  </a:lnTo>
                  <a:lnTo>
                    <a:pt x="268465" y="8890"/>
                  </a:lnTo>
                  <a:lnTo>
                    <a:pt x="268465" y="113030"/>
                  </a:lnTo>
                  <a:lnTo>
                    <a:pt x="268465" y="121767"/>
                  </a:lnTo>
                  <a:lnTo>
                    <a:pt x="268465" y="226148"/>
                  </a:lnTo>
                  <a:lnTo>
                    <a:pt x="142963" y="226148"/>
                  </a:lnTo>
                  <a:lnTo>
                    <a:pt x="142963" y="121767"/>
                  </a:lnTo>
                  <a:lnTo>
                    <a:pt x="268465" y="121767"/>
                  </a:lnTo>
                  <a:lnTo>
                    <a:pt x="268465" y="113030"/>
                  </a:lnTo>
                  <a:lnTo>
                    <a:pt x="142963" y="113030"/>
                  </a:lnTo>
                  <a:lnTo>
                    <a:pt x="142963" y="8890"/>
                  </a:lnTo>
                  <a:lnTo>
                    <a:pt x="268465" y="8890"/>
                  </a:lnTo>
                  <a:lnTo>
                    <a:pt x="268465" y="0"/>
                  </a:lnTo>
                  <a:lnTo>
                    <a:pt x="134226" y="0"/>
                  </a:lnTo>
                  <a:lnTo>
                    <a:pt x="134226" y="8890"/>
                  </a:lnTo>
                  <a:lnTo>
                    <a:pt x="134226" y="113030"/>
                  </a:lnTo>
                  <a:lnTo>
                    <a:pt x="134226" y="121767"/>
                  </a:lnTo>
                  <a:lnTo>
                    <a:pt x="134226" y="226148"/>
                  </a:lnTo>
                  <a:lnTo>
                    <a:pt x="8724" y="226148"/>
                  </a:lnTo>
                  <a:lnTo>
                    <a:pt x="8724" y="121767"/>
                  </a:lnTo>
                  <a:lnTo>
                    <a:pt x="134226" y="121767"/>
                  </a:lnTo>
                  <a:lnTo>
                    <a:pt x="134226" y="113030"/>
                  </a:lnTo>
                  <a:lnTo>
                    <a:pt x="8724" y="113030"/>
                  </a:lnTo>
                  <a:lnTo>
                    <a:pt x="8724" y="8890"/>
                  </a:lnTo>
                  <a:lnTo>
                    <a:pt x="134226" y="8890"/>
                  </a:lnTo>
                  <a:lnTo>
                    <a:pt x="134226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26148"/>
                  </a:lnTo>
                  <a:lnTo>
                    <a:pt x="0" y="235038"/>
                  </a:lnTo>
                  <a:lnTo>
                    <a:pt x="277660" y="235038"/>
                  </a:lnTo>
                  <a:lnTo>
                    <a:pt x="277660" y="226656"/>
                  </a:lnTo>
                  <a:lnTo>
                    <a:pt x="277660" y="226148"/>
                  </a:lnTo>
                  <a:lnTo>
                    <a:pt x="277660" y="8890"/>
                  </a:lnTo>
                  <a:lnTo>
                    <a:pt x="277660" y="8597"/>
                  </a:lnTo>
                  <a:lnTo>
                    <a:pt x="277660" y="0"/>
                  </a:lnTo>
                  <a:close/>
                </a:path>
                <a:path w="1653539" h="1016635">
                  <a:moveTo>
                    <a:pt x="985596" y="0"/>
                  </a:moveTo>
                  <a:lnTo>
                    <a:pt x="976401" y="0"/>
                  </a:lnTo>
                  <a:lnTo>
                    <a:pt x="976401" y="8890"/>
                  </a:lnTo>
                  <a:lnTo>
                    <a:pt x="976401" y="113030"/>
                  </a:lnTo>
                  <a:lnTo>
                    <a:pt x="976401" y="121767"/>
                  </a:lnTo>
                  <a:lnTo>
                    <a:pt x="976401" y="226148"/>
                  </a:lnTo>
                  <a:lnTo>
                    <a:pt x="851369" y="226148"/>
                  </a:lnTo>
                  <a:lnTo>
                    <a:pt x="851369" y="121767"/>
                  </a:lnTo>
                  <a:lnTo>
                    <a:pt x="976401" y="121767"/>
                  </a:lnTo>
                  <a:lnTo>
                    <a:pt x="976401" y="113030"/>
                  </a:lnTo>
                  <a:lnTo>
                    <a:pt x="851369" y="113030"/>
                  </a:lnTo>
                  <a:lnTo>
                    <a:pt x="851369" y="8890"/>
                  </a:lnTo>
                  <a:lnTo>
                    <a:pt x="976401" y="8890"/>
                  </a:lnTo>
                  <a:lnTo>
                    <a:pt x="976401" y="0"/>
                  </a:lnTo>
                  <a:lnTo>
                    <a:pt x="842632" y="0"/>
                  </a:lnTo>
                  <a:lnTo>
                    <a:pt x="842632" y="8890"/>
                  </a:lnTo>
                  <a:lnTo>
                    <a:pt x="842632" y="113030"/>
                  </a:lnTo>
                  <a:lnTo>
                    <a:pt x="842632" y="121767"/>
                  </a:lnTo>
                  <a:lnTo>
                    <a:pt x="842632" y="226148"/>
                  </a:lnTo>
                  <a:lnTo>
                    <a:pt x="716673" y="226148"/>
                  </a:lnTo>
                  <a:lnTo>
                    <a:pt x="716673" y="121767"/>
                  </a:lnTo>
                  <a:lnTo>
                    <a:pt x="842632" y="121767"/>
                  </a:lnTo>
                  <a:lnTo>
                    <a:pt x="842632" y="113030"/>
                  </a:lnTo>
                  <a:lnTo>
                    <a:pt x="716673" y="113030"/>
                  </a:lnTo>
                  <a:lnTo>
                    <a:pt x="716673" y="8890"/>
                  </a:lnTo>
                  <a:lnTo>
                    <a:pt x="842632" y="8890"/>
                  </a:lnTo>
                  <a:lnTo>
                    <a:pt x="842632" y="0"/>
                  </a:lnTo>
                  <a:lnTo>
                    <a:pt x="707936" y="0"/>
                  </a:lnTo>
                  <a:lnTo>
                    <a:pt x="707936" y="8890"/>
                  </a:lnTo>
                  <a:lnTo>
                    <a:pt x="707936" y="226148"/>
                  </a:lnTo>
                  <a:lnTo>
                    <a:pt x="707936" y="235038"/>
                  </a:lnTo>
                  <a:lnTo>
                    <a:pt x="985596" y="235038"/>
                  </a:lnTo>
                  <a:lnTo>
                    <a:pt x="985596" y="226656"/>
                  </a:lnTo>
                  <a:lnTo>
                    <a:pt x="985596" y="226148"/>
                  </a:lnTo>
                  <a:lnTo>
                    <a:pt x="985596" y="8890"/>
                  </a:lnTo>
                  <a:lnTo>
                    <a:pt x="985596" y="8597"/>
                  </a:lnTo>
                  <a:lnTo>
                    <a:pt x="985596" y="0"/>
                  </a:lnTo>
                  <a:close/>
                </a:path>
                <a:path w="1653539" h="1016635">
                  <a:moveTo>
                    <a:pt x="1651698" y="694956"/>
                  </a:moveTo>
                  <a:lnTo>
                    <a:pt x="1642516" y="694956"/>
                  </a:lnTo>
                  <a:lnTo>
                    <a:pt x="1642516" y="703846"/>
                  </a:lnTo>
                  <a:lnTo>
                    <a:pt x="1642516" y="850938"/>
                  </a:lnTo>
                  <a:lnTo>
                    <a:pt x="1532178" y="850938"/>
                  </a:lnTo>
                  <a:lnTo>
                    <a:pt x="1532178" y="703846"/>
                  </a:lnTo>
                  <a:lnTo>
                    <a:pt x="1642516" y="703846"/>
                  </a:lnTo>
                  <a:lnTo>
                    <a:pt x="1642516" y="694956"/>
                  </a:lnTo>
                  <a:lnTo>
                    <a:pt x="1523441" y="694956"/>
                  </a:lnTo>
                  <a:lnTo>
                    <a:pt x="1523441" y="703846"/>
                  </a:lnTo>
                  <a:lnTo>
                    <a:pt x="1523441" y="850938"/>
                  </a:lnTo>
                  <a:lnTo>
                    <a:pt x="1523441" y="859675"/>
                  </a:lnTo>
                  <a:lnTo>
                    <a:pt x="1523441" y="1007491"/>
                  </a:lnTo>
                  <a:lnTo>
                    <a:pt x="1412659" y="1007491"/>
                  </a:lnTo>
                  <a:lnTo>
                    <a:pt x="1412659" y="859675"/>
                  </a:lnTo>
                  <a:lnTo>
                    <a:pt x="1523441" y="859675"/>
                  </a:lnTo>
                  <a:lnTo>
                    <a:pt x="1523441" y="850938"/>
                  </a:lnTo>
                  <a:lnTo>
                    <a:pt x="1412659" y="850938"/>
                  </a:lnTo>
                  <a:lnTo>
                    <a:pt x="1412659" y="703846"/>
                  </a:lnTo>
                  <a:lnTo>
                    <a:pt x="1523441" y="703846"/>
                  </a:lnTo>
                  <a:lnTo>
                    <a:pt x="1523441" y="694956"/>
                  </a:lnTo>
                  <a:lnTo>
                    <a:pt x="1403921" y="694956"/>
                  </a:lnTo>
                  <a:lnTo>
                    <a:pt x="1403921" y="703846"/>
                  </a:lnTo>
                  <a:lnTo>
                    <a:pt x="1403921" y="1007491"/>
                  </a:lnTo>
                  <a:lnTo>
                    <a:pt x="1403921" y="1016381"/>
                  </a:lnTo>
                  <a:lnTo>
                    <a:pt x="1651698" y="1016381"/>
                  </a:lnTo>
                  <a:lnTo>
                    <a:pt x="1651698" y="1007491"/>
                  </a:lnTo>
                  <a:lnTo>
                    <a:pt x="1532178" y="1007491"/>
                  </a:lnTo>
                  <a:lnTo>
                    <a:pt x="1532178" y="859675"/>
                  </a:lnTo>
                  <a:lnTo>
                    <a:pt x="1642516" y="859675"/>
                  </a:lnTo>
                  <a:lnTo>
                    <a:pt x="1642516" y="1007351"/>
                  </a:lnTo>
                  <a:lnTo>
                    <a:pt x="1651698" y="1007351"/>
                  </a:lnTo>
                  <a:lnTo>
                    <a:pt x="1651698" y="703846"/>
                  </a:lnTo>
                  <a:lnTo>
                    <a:pt x="1651698" y="703262"/>
                  </a:lnTo>
                  <a:lnTo>
                    <a:pt x="1651698" y="694956"/>
                  </a:lnTo>
                  <a:close/>
                </a:path>
                <a:path w="1653539" h="1016635">
                  <a:moveTo>
                    <a:pt x="1653082" y="0"/>
                  </a:moveTo>
                  <a:lnTo>
                    <a:pt x="1643888" y="0"/>
                  </a:lnTo>
                  <a:lnTo>
                    <a:pt x="1643888" y="8890"/>
                  </a:lnTo>
                  <a:lnTo>
                    <a:pt x="1643888" y="113030"/>
                  </a:lnTo>
                  <a:lnTo>
                    <a:pt x="1643888" y="121767"/>
                  </a:lnTo>
                  <a:lnTo>
                    <a:pt x="1643888" y="226148"/>
                  </a:lnTo>
                  <a:lnTo>
                    <a:pt x="1518386" y="226148"/>
                  </a:lnTo>
                  <a:lnTo>
                    <a:pt x="1518386" y="121767"/>
                  </a:lnTo>
                  <a:lnTo>
                    <a:pt x="1643888" y="121767"/>
                  </a:lnTo>
                  <a:lnTo>
                    <a:pt x="1643888" y="113030"/>
                  </a:lnTo>
                  <a:lnTo>
                    <a:pt x="1518386" y="113030"/>
                  </a:lnTo>
                  <a:lnTo>
                    <a:pt x="1518386" y="8890"/>
                  </a:lnTo>
                  <a:lnTo>
                    <a:pt x="1643888" y="8890"/>
                  </a:lnTo>
                  <a:lnTo>
                    <a:pt x="1643888" y="0"/>
                  </a:lnTo>
                  <a:lnTo>
                    <a:pt x="1509661" y="0"/>
                  </a:lnTo>
                  <a:lnTo>
                    <a:pt x="1509661" y="8890"/>
                  </a:lnTo>
                  <a:lnTo>
                    <a:pt x="1509661" y="113030"/>
                  </a:lnTo>
                  <a:lnTo>
                    <a:pt x="1509661" y="121767"/>
                  </a:lnTo>
                  <a:lnTo>
                    <a:pt x="1509661" y="226148"/>
                  </a:lnTo>
                  <a:lnTo>
                    <a:pt x="1384160" y="226148"/>
                  </a:lnTo>
                  <a:lnTo>
                    <a:pt x="1384160" y="121767"/>
                  </a:lnTo>
                  <a:lnTo>
                    <a:pt x="1509661" y="121767"/>
                  </a:lnTo>
                  <a:lnTo>
                    <a:pt x="1509661" y="113030"/>
                  </a:lnTo>
                  <a:lnTo>
                    <a:pt x="1384160" y="113030"/>
                  </a:lnTo>
                  <a:lnTo>
                    <a:pt x="1384160" y="8890"/>
                  </a:lnTo>
                  <a:lnTo>
                    <a:pt x="1509661" y="8890"/>
                  </a:lnTo>
                  <a:lnTo>
                    <a:pt x="1509661" y="0"/>
                  </a:lnTo>
                  <a:lnTo>
                    <a:pt x="1375422" y="0"/>
                  </a:lnTo>
                  <a:lnTo>
                    <a:pt x="1375422" y="8890"/>
                  </a:lnTo>
                  <a:lnTo>
                    <a:pt x="1375422" y="226148"/>
                  </a:lnTo>
                  <a:lnTo>
                    <a:pt x="1375422" y="235038"/>
                  </a:lnTo>
                  <a:lnTo>
                    <a:pt x="1653082" y="235038"/>
                  </a:lnTo>
                  <a:lnTo>
                    <a:pt x="1653082" y="226656"/>
                  </a:lnTo>
                  <a:lnTo>
                    <a:pt x="1653082" y="226148"/>
                  </a:lnTo>
                  <a:lnTo>
                    <a:pt x="1653082" y="8890"/>
                  </a:lnTo>
                  <a:lnTo>
                    <a:pt x="1653082" y="8597"/>
                  </a:lnTo>
                  <a:lnTo>
                    <a:pt x="1653082" y="0"/>
                  </a:lnTo>
                  <a:close/>
                </a:path>
              </a:pathLst>
            </a:custGeom>
            <a:solidFill>
              <a:srgbClr val="F1D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84370" y="3862410"/>
              <a:ext cx="395605" cy="396240"/>
            </a:xfrm>
            <a:custGeom>
              <a:avLst/>
              <a:gdLst/>
              <a:ahLst/>
              <a:cxnLst/>
              <a:rect l="l" t="t" r="r" b="b"/>
              <a:pathLst>
                <a:path w="395605" h="396239">
                  <a:moveTo>
                    <a:pt x="197671" y="395638"/>
                  </a:moveTo>
                  <a:lnTo>
                    <a:pt x="159107" y="391837"/>
                  </a:lnTo>
                  <a:lnTo>
                    <a:pt x="122025" y="380580"/>
                  </a:lnTo>
                  <a:lnTo>
                    <a:pt x="87850" y="362299"/>
                  </a:lnTo>
                  <a:lnTo>
                    <a:pt x="57896" y="337698"/>
                  </a:lnTo>
                  <a:lnTo>
                    <a:pt x="33313" y="307721"/>
                  </a:lnTo>
                  <a:lnTo>
                    <a:pt x="15046" y="273521"/>
                  </a:lnTo>
                  <a:lnTo>
                    <a:pt x="3797" y="236411"/>
                  </a:lnTo>
                  <a:lnTo>
                    <a:pt x="0" y="197819"/>
                  </a:lnTo>
                  <a:lnTo>
                    <a:pt x="237" y="188100"/>
                  </a:lnTo>
                  <a:lnTo>
                    <a:pt x="5925" y="149741"/>
                  </a:lnTo>
                  <a:lnTo>
                    <a:pt x="18982" y="113229"/>
                  </a:lnTo>
                  <a:lnTo>
                    <a:pt x="38905" y="79968"/>
                  </a:lnTo>
                  <a:lnTo>
                    <a:pt x="64931" y="51235"/>
                  </a:lnTo>
                  <a:lnTo>
                    <a:pt x="96057" y="28136"/>
                  </a:lnTo>
                  <a:lnTo>
                    <a:pt x="131088" y="11558"/>
                  </a:lnTo>
                  <a:lnTo>
                    <a:pt x="168678" y="2138"/>
                  </a:lnTo>
                  <a:lnTo>
                    <a:pt x="197671" y="0"/>
                  </a:lnTo>
                  <a:lnTo>
                    <a:pt x="207382" y="237"/>
                  </a:lnTo>
                  <a:lnTo>
                    <a:pt x="245713" y="5929"/>
                  </a:lnTo>
                  <a:lnTo>
                    <a:pt x="282198" y="18996"/>
                  </a:lnTo>
                  <a:lnTo>
                    <a:pt x="315434" y="38935"/>
                  </a:lnTo>
                  <a:lnTo>
                    <a:pt x="344145" y="64979"/>
                  </a:lnTo>
                  <a:lnTo>
                    <a:pt x="367227" y="96129"/>
                  </a:lnTo>
                  <a:lnTo>
                    <a:pt x="383793" y="131186"/>
                  </a:lnTo>
                  <a:lnTo>
                    <a:pt x="393206" y="168804"/>
                  </a:lnTo>
                  <a:lnTo>
                    <a:pt x="395343" y="197819"/>
                  </a:lnTo>
                  <a:lnTo>
                    <a:pt x="395105" y="207537"/>
                  </a:lnTo>
                  <a:lnTo>
                    <a:pt x="389417" y="245897"/>
                  </a:lnTo>
                  <a:lnTo>
                    <a:pt x="376360" y="282408"/>
                  </a:lnTo>
                  <a:lnTo>
                    <a:pt x="356436" y="315670"/>
                  </a:lnTo>
                  <a:lnTo>
                    <a:pt x="330411" y="344402"/>
                  </a:lnTo>
                  <a:lnTo>
                    <a:pt x="299285" y="367501"/>
                  </a:lnTo>
                  <a:lnTo>
                    <a:pt x="264254" y="384079"/>
                  </a:lnTo>
                  <a:lnTo>
                    <a:pt x="226664" y="393500"/>
                  </a:lnTo>
                  <a:lnTo>
                    <a:pt x="197671" y="395638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84370" y="3862410"/>
              <a:ext cx="395605" cy="396240"/>
            </a:xfrm>
            <a:custGeom>
              <a:avLst/>
              <a:gdLst/>
              <a:ahLst/>
              <a:cxnLst/>
              <a:rect l="l" t="t" r="r" b="b"/>
              <a:pathLst>
                <a:path w="395605" h="396239">
                  <a:moveTo>
                    <a:pt x="197671" y="395638"/>
                  </a:moveTo>
                  <a:lnTo>
                    <a:pt x="159107" y="391837"/>
                  </a:lnTo>
                  <a:lnTo>
                    <a:pt x="122025" y="380580"/>
                  </a:lnTo>
                  <a:lnTo>
                    <a:pt x="87850" y="362299"/>
                  </a:lnTo>
                  <a:lnTo>
                    <a:pt x="57896" y="337698"/>
                  </a:lnTo>
                  <a:lnTo>
                    <a:pt x="33313" y="307721"/>
                  </a:lnTo>
                  <a:lnTo>
                    <a:pt x="15046" y="273521"/>
                  </a:lnTo>
                  <a:lnTo>
                    <a:pt x="3797" y="236411"/>
                  </a:lnTo>
                  <a:lnTo>
                    <a:pt x="0" y="197819"/>
                  </a:lnTo>
                  <a:lnTo>
                    <a:pt x="237" y="188100"/>
                  </a:lnTo>
                  <a:lnTo>
                    <a:pt x="5925" y="149741"/>
                  </a:lnTo>
                  <a:lnTo>
                    <a:pt x="18982" y="113229"/>
                  </a:lnTo>
                  <a:lnTo>
                    <a:pt x="38905" y="79968"/>
                  </a:lnTo>
                  <a:lnTo>
                    <a:pt x="64931" y="51235"/>
                  </a:lnTo>
                  <a:lnTo>
                    <a:pt x="96057" y="28136"/>
                  </a:lnTo>
                  <a:lnTo>
                    <a:pt x="131088" y="11558"/>
                  </a:lnTo>
                  <a:lnTo>
                    <a:pt x="168678" y="2138"/>
                  </a:lnTo>
                  <a:lnTo>
                    <a:pt x="197671" y="0"/>
                  </a:lnTo>
                  <a:lnTo>
                    <a:pt x="207382" y="237"/>
                  </a:lnTo>
                  <a:lnTo>
                    <a:pt x="245713" y="5929"/>
                  </a:lnTo>
                  <a:lnTo>
                    <a:pt x="282198" y="18996"/>
                  </a:lnTo>
                  <a:lnTo>
                    <a:pt x="315434" y="38935"/>
                  </a:lnTo>
                  <a:lnTo>
                    <a:pt x="344145" y="64979"/>
                  </a:lnTo>
                  <a:lnTo>
                    <a:pt x="367227" y="96129"/>
                  </a:lnTo>
                  <a:lnTo>
                    <a:pt x="383793" y="131186"/>
                  </a:lnTo>
                  <a:lnTo>
                    <a:pt x="393206" y="168804"/>
                  </a:lnTo>
                  <a:lnTo>
                    <a:pt x="395343" y="197819"/>
                  </a:lnTo>
                  <a:lnTo>
                    <a:pt x="395105" y="207537"/>
                  </a:lnTo>
                  <a:lnTo>
                    <a:pt x="389417" y="245897"/>
                  </a:lnTo>
                  <a:lnTo>
                    <a:pt x="376360" y="282408"/>
                  </a:lnTo>
                  <a:lnTo>
                    <a:pt x="356436" y="315670"/>
                  </a:lnTo>
                  <a:lnTo>
                    <a:pt x="330411" y="344402"/>
                  </a:lnTo>
                  <a:lnTo>
                    <a:pt x="299285" y="367501"/>
                  </a:lnTo>
                  <a:lnTo>
                    <a:pt x="264254" y="384079"/>
                  </a:lnTo>
                  <a:lnTo>
                    <a:pt x="226664" y="393500"/>
                  </a:lnTo>
                  <a:lnTo>
                    <a:pt x="197671" y="395638"/>
                  </a:lnTo>
                  <a:close/>
                </a:path>
              </a:pathLst>
            </a:custGeom>
            <a:solidFill>
              <a:srgbClr val="131623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555409" y="3862410"/>
              <a:ext cx="395605" cy="396240"/>
            </a:xfrm>
            <a:custGeom>
              <a:avLst/>
              <a:gdLst/>
              <a:ahLst/>
              <a:cxnLst/>
              <a:rect l="l" t="t" r="r" b="b"/>
              <a:pathLst>
                <a:path w="395605" h="396239">
                  <a:moveTo>
                    <a:pt x="197671" y="395638"/>
                  </a:moveTo>
                  <a:lnTo>
                    <a:pt x="159107" y="391837"/>
                  </a:lnTo>
                  <a:lnTo>
                    <a:pt x="122025" y="380580"/>
                  </a:lnTo>
                  <a:lnTo>
                    <a:pt x="87850" y="362299"/>
                  </a:lnTo>
                  <a:lnTo>
                    <a:pt x="57896" y="337698"/>
                  </a:lnTo>
                  <a:lnTo>
                    <a:pt x="33313" y="307721"/>
                  </a:lnTo>
                  <a:lnTo>
                    <a:pt x="15046" y="273521"/>
                  </a:lnTo>
                  <a:lnTo>
                    <a:pt x="3798" y="236411"/>
                  </a:lnTo>
                  <a:lnTo>
                    <a:pt x="0" y="197819"/>
                  </a:lnTo>
                  <a:lnTo>
                    <a:pt x="237" y="188100"/>
                  </a:lnTo>
                  <a:lnTo>
                    <a:pt x="5925" y="149741"/>
                  </a:lnTo>
                  <a:lnTo>
                    <a:pt x="18982" y="113229"/>
                  </a:lnTo>
                  <a:lnTo>
                    <a:pt x="38906" y="79968"/>
                  </a:lnTo>
                  <a:lnTo>
                    <a:pt x="64931" y="51235"/>
                  </a:lnTo>
                  <a:lnTo>
                    <a:pt x="96057" y="28136"/>
                  </a:lnTo>
                  <a:lnTo>
                    <a:pt x="131088" y="11558"/>
                  </a:lnTo>
                  <a:lnTo>
                    <a:pt x="168678" y="2138"/>
                  </a:lnTo>
                  <a:lnTo>
                    <a:pt x="197671" y="0"/>
                  </a:lnTo>
                  <a:lnTo>
                    <a:pt x="207382" y="237"/>
                  </a:lnTo>
                  <a:lnTo>
                    <a:pt x="245713" y="5929"/>
                  </a:lnTo>
                  <a:lnTo>
                    <a:pt x="282197" y="18996"/>
                  </a:lnTo>
                  <a:lnTo>
                    <a:pt x="315434" y="38935"/>
                  </a:lnTo>
                  <a:lnTo>
                    <a:pt x="344145" y="64979"/>
                  </a:lnTo>
                  <a:lnTo>
                    <a:pt x="367227" y="96129"/>
                  </a:lnTo>
                  <a:lnTo>
                    <a:pt x="383792" y="131186"/>
                  </a:lnTo>
                  <a:lnTo>
                    <a:pt x="393206" y="168804"/>
                  </a:lnTo>
                  <a:lnTo>
                    <a:pt x="395343" y="197819"/>
                  </a:lnTo>
                  <a:lnTo>
                    <a:pt x="395105" y="207537"/>
                  </a:lnTo>
                  <a:lnTo>
                    <a:pt x="389417" y="245897"/>
                  </a:lnTo>
                  <a:lnTo>
                    <a:pt x="376360" y="282408"/>
                  </a:lnTo>
                  <a:lnTo>
                    <a:pt x="356436" y="315670"/>
                  </a:lnTo>
                  <a:lnTo>
                    <a:pt x="330411" y="344402"/>
                  </a:lnTo>
                  <a:lnTo>
                    <a:pt x="299285" y="367501"/>
                  </a:lnTo>
                  <a:lnTo>
                    <a:pt x="264254" y="384079"/>
                  </a:lnTo>
                  <a:lnTo>
                    <a:pt x="226664" y="393500"/>
                  </a:lnTo>
                  <a:lnTo>
                    <a:pt x="197671" y="395638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01839" y="3908875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4" h="302895">
                  <a:moveTo>
                    <a:pt x="151241" y="302709"/>
                  </a:moveTo>
                  <a:lnTo>
                    <a:pt x="107337" y="296193"/>
                  </a:lnTo>
                  <a:lnTo>
                    <a:pt x="67216" y="277201"/>
                  </a:lnTo>
                  <a:lnTo>
                    <a:pt x="34328" y="247374"/>
                  </a:lnTo>
                  <a:lnTo>
                    <a:pt x="11512" y="209275"/>
                  </a:lnTo>
                  <a:lnTo>
                    <a:pt x="726" y="166190"/>
                  </a:lnTo>
                  <a:lnTo>
                    <a:pt x="0" y="151354"/>
                  </a:lnTo>
                  <a:lnTo>
                    <a:pt x="181" y="143919"/>
                  </a:lnTo>
                  <a:lnTo>
                    <a:pt x="8836" y="100372"/>
                  </a:lnTo>
                  <a:lnTo>
                    <a:pt x="29767" y="61184"/>
                  </a:lnTo>
                  <a:lnTo>
                    <a:pt x="61139" y="29789"/>
                  </a:lnTo>
                  <a:lnTo>
                    <a:pt x="100297" y="8843"/>
                  </a:lnTo>
                  <a:lnTo>
                    <a:pt x="143811" y="181"/>
                  </a:lnTo>
                  <a:lnTo>
                    <a:pt x="151241" y="0"/>
                  </a:lnTo>
                  <a:lnTo>
                    <a:pt x="158671" y="181"/>
                  </a:lnTo>
                  <a:lnTo>
                    <a:pt x="202185" y="8843"/>
                  </a:lnTo>
                  <a:lnTo>
                    <a:pt x="241344" y="29789"/>
                  </a:lnTo>
                  <a:lnTo>
                    <a:pt x="272715" y="61184"/>
                  </a:lnTo>
                  <a:lnTo>
                    <a:pt x="293646" y="100372"/>
                  </a:lnTo>
                  <a:lnTo>
                    <a:pt x="302302" y="143919"/>
                  </a:lnTo>
                  <a:lnTo>
                    <a:pt x="302483" y="151354"/>
                  </a:lnTo>
                  <a:lnTo>
                    <a:pt x="302302" y="158790"/>
                  </a:lnTo>
                  <a:lnTo>
                    <a:pt x="293646" y="202336"/>
                  </a:lnTo>
                  <a:lnTo>
                    <a:pt x="272715" y="241524"/>
                  </a:lnTo>
                  <a:lnTo>
                    <a:pt x="241344" y="272919"/>
                  </a:lnTo>
                  <a:lnTo>
                    <a:pt x="202185" y="293865"/>
                  </a:lnTo>
                  <a:lnTo>
                    <a:pt x="158671" y="302527"/>
                  </a:lnTo>
                  <a:lnTo>
                    <a:pt x="151241" y="302709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3552" y="3952579"/>
              <a:ext cx="159516" cy="224961"/>
            </a:xfrm>
            <a:prstGeom prst="rect">
              <a:avLst/>
            </a:prstGeom>
          </p:spPr>
        </p:pic>
      </p:grpSp>
      <p:sp>
        <p:nvSpPr>
          <p:cNvPr id="108" name="object 108"/>
          <p:cNvSpPr/>
          <p:nvPr/>
        </p:nvSpPr>
        <p:spPr>
          <a:xfrm>
            <a:off x="788316" y="6412901"/>
            <a:ext cx="4399280" cy="109856"/>
          </a:xfrm>
          <a:custGeom>
            <a:avLst/>
            <a:gdLst/>
            <a:ahLst/>
            <a:cxnLst/>
            <a:rect l="l" t="t" r="r" b="b"/>
            <a:pathLst>
              <a:path w="4399280" h="109854">
                <a:moveTo>
                  <a:pt x="0" y="109490"/>
                </a:moveTo>
                <a:lnTo>
                  <a:pt x="4398884" y="109490"/>
                </a:lnTo>
                <a:lnTo>
                  <a:pt x="4398884" y="0"/>
                </a:lnTo>
                <a:lnTo>
                  <a:pt x="0" y="0"/>
                </a:lnTo>
                <a:lnTo>
                  <a:pt x="0" y="109490"/>
                </a:lnTo>
                <a:close/>
              </a:path>
            </a:pathLst>
          </a:custGeom>
          <a:solidFill>
            <a:srgbClr val="FBBF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15182" y="6412901"/>
            <a:ext cx="624840" cy="109856"/>
          </a:xfrm>
          <a:custGeom>
            <a:avLst/>
            <a:gdLst/>
            <a:ahLst/>
            <a:cxnLst/>
            <a:rect l="l" t="t" r="r" b="b"/>
            <a:pathLst>
              <a:path w="624839" h="109854">
                <a:moveTo>
                  <a:pt x="0" y="109490"/>
                </a:moveTo>
                <a:lnTo>
                  <a:pt x="624734" y="109490"/>
                </a:lnTo>
                <a:lnTo>
                  <a:pt x="624734" y="0"/>
                </a:lnTo>
                <a:lnTo>
                  <a:pt x="0" y="0"/>
                </a:lnTo>
                <a:lnTo>
                  <a:pt x="0" y="109490"/>
                </a:lnTo>
                <a:close/>
              </a:path>
            </a:pathLst>
          </a:custGeom>
          <a:solidFill>
            <a:srgbClr val="FBBF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0138" y="6303410"/>
            <a:ext cx="215900" cy="31751"/>
          </a:xfrm>
          <a:custGeom>
            <a:avLst/>
            <a:gdLst/>
            <a:ahLst/>
            <a:cxnLst/>
            <a:rect l="l" t="t" r="r" b="b"/>
            <a:pathLst>
              <a:path w="215900" h="31750">
                <a:moveTo>
                  <a:pt x="0" y="31568"/>
                </a:moveTo>
                <a:lnTo>
                  <a:pt x="215783" y="31568"/>
                </a:lnTo>
                <a:lnTo>
                  <a:pt x="215783" y="0"/>
                </a:lnTo>
                <a:lnTo>
                  <a:pt x="0" y="0"/>
                </a:lnTo>
                <a:lnTo>
                  <a:pt x="0" y="31568"/>
                </a:lnTo>
                <a:close/>
              </a:path>
            </a:pathLst>
          </a:custGeom>
          <a:solidFill>
            <a:srgbClr val="FD8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40849" y="6303410"/>
            <a:ext cx="4878070" cy="31751"/>
          </a:xfrm>
          <a:custGeom>
            <a:avLst/>
            <a:gdLst/>
            <a:ahLst/>
            <a:cxnLst/>
            <a:rect l="l" t="t" r="r" b="b"/>
            <a:pathLst>
              <a:path w="4878070" h="31750">
                <a:moveTo>
                  <a:pt x="0" y="31568"/>
                </a:moveTo>
                <a:lnTo>
                  <a:pt x="4877709" y="31568"/>
                </a:lnTo>
                <a:lnTo>
                  <a:pt x="4877709" y="0"/>
                </a:lnTo>
                <a:lnTo>
                  <a:pt x="0" y="0"/>
                </a:lnTo>
                <a:lnTo>
                  <a:pt x="0" y="31568"/>
                </a:lnTo>
                <a:close/>
              </a:path>
            </a:pathLst>
          </a:custGeom>
          <a:solidFill>
            <a:srgbClr val="FD8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" name="object 112"/>
          <p:cNvGrpSpPr/>
          <p:nvPr/>
        </p:nvGrpSpPr>
        <p:grpSpPr>
          <a:xfrm>
            <a:off x="910141" y="6303410"/>
            <a:ext cx="5208906" cy="109856"/>
            <a:chOff x="910137" y="6303408"/>
            <a:chExt cx="5208905" cy="109855"/>
          </a:xfrm>
        </p:grpSpPr>
        <p:sp>
          <p:nvSpPr>
            <p:cNvPr id="113" name="object 113"/>
            <p:cNvSpPr/>
            <p:nvPr/>
          </p:nvSpPr>
          <p:spPr>
            <a:xfrm>
              <a:off x="910132" y="6334988"/>
              <a:ext cx="5208905" cy="78105"/>
            </a:xfrm>
            <a:custGeom>
              <a:avLst/>
              <a:gdLst/>
              <a:ahLst/>
              <a:cxnLst/>
              <a:rect l="l" t="t" r="r" b="b"/>
              <a:pathLst>
                <a:path w="5208905" h="78104">
                  <a:moveTo>
                    <a:pt x="5208422" y="0"/>
                  </a:moveTo>
                  <a:lnTo>
                    <a:pt x="0" y="0"/>
                  </a:lnTo>
                  <a:lnTo>
                    <a:pt x="0" y="45250"/>
                  </a:lnTo>
                  <a:lnTo>
                    <a:pt x="0" y="77914"/>
                  </a:lnTo>
                  <a:lnTo>
                    <a:pt x="5208422" y="77914"/>
                  </a:lnTo>
                  <a:lnTo>
                    <a:pt x="5208422" y="45250"/>
                  </a:lnTo>
                  <a:lnTo>
                    <a:pt x="5208422" y="0"/>
                  </a:lnTo>
                  <a:close/>
                </a:path>
              </a:pathLst>
            </a:custGeom>
            <a:solidFill>
              <a:srgbClr val="FD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84219" y="6303415"/>
              <a:ext cx="2534920" cy="109855"/>
            </a:xfrm>
            <a:custGeom>
              <a:avLst/>
              <a:gdLst/>
              <a:ahLst/>
              <a:cxnLst/>
              <a:rect l="l" t="t" r="r" b="b"/>
              <a:pathLst>
                <a:path w="2534920" h="109854">
                  <a:moveTo>
                    <a:pt x="2534335" y="0"/>
                  </a:moveTo>
                  <a:lnTo>
                    <a:pt x="0" y="0"/>
                  </a:lnTo>
                  <a:lnTo>
                    <a:pt x="0" y="76822"/>
                  </a:lnTo>
                  <a:lnTo>
                    <a:pt x="0" y="109486"/>
                  </a:lnTo>
                  <a:lnTo>
                    <a:pt x="2534335" y="109486"/>
                  </a:lnTo>
                  <a:lnTo>
                    <a:pt x="2534335" y="76822"/>
                  </a:lnTo>
                  <a:lnTo>
                    <a:pt x="2534335" y="0"/>
                  </a:lnTo>
                  <a:close/>
                </a:path>
              </a:pathLst>
            </a:custGeom>
            <a:solidFill>
              <a:srgbClr val="13162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/>
          <p:nvPr/>
        </p:nvSpPr>
        <p:spPr>
          <a:xfrm>
            <a:off x="3341961" y="6522392"/>
            <a:ext cx="1845310" cy="109856"/>
          </a:xfrm>
          <a:custGeom>
            <a:avLst/>
            <a:gdLst/>
            <a:ahLst/>
            <a:cxnLst/>
            <a:rect l="l" t="t" r="r" b="b"/>
            <a:pathLst>
              <a:path w="1845310" h="109854">
                <a:moveTo>
                  <a:pt x="0" y="109490"/>
                </a:moveTo>
                <a:lnTo>
                  <a:pt x="1845242" y="109490"/>
                </a:lnTo>
                <a:lnTo>
                  <a:pt x="1845242" y="0"/>
                </a:lnTo>
                <a:lnTo>
                  <a:pt x="0" y="0"/>
                </a:lnTo>
                <a:lnTo>
                  <a:pt x="0" y="109490"/>
                </a:lnTo>
                <a:close/>
              </a:path>
            </a:pathLst>
          </a:custGeom>
          <a:solidFill>
            <a:srgbClr val="131623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15185" y="6522392"/>
            <a:ext cx="746126" cy="109856"/>
          </a:xfrm>
          <a:custGeom>
            <a:avLst/>
            <a:gdLst/>
            <a:ahLst/>
            <a:cxnLst/>
            <a:rect l="l" t="t" r="r" b="b"/>
            <a:pathLst>
              <a:path w="746125" h="109854">
                <a:moveTo>
                  <a:pt x="0" y="109490"/>
                </a:moveTo>
                <a:lnTo>
                  <a:pt x="746095" y="109490"/>
                </a:lnTo>
                <a:lnTo>
                  <a:pt x="746095" y="0"/>
                </a:lnTo>
                <a:lnTo>
                  <a:pt x="0" y="0"/>
                </a:lnTo>
                <a:lnTo>
                  <a:pt x="0" y="109490"/>
                </a:lnTo>
                <a:close/>
              </a:path>
            </a:pathLst>
          </a:custGeom>
          <a:solidFill>
            <a:srgbClr val="131623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62860" y="6412901"/>
            <a:ext cx="1724660" cy="109856"/>
          </a:xfrm>
          <a:custGeom>
            <a:avLst/>
            <a:gdLst/>
            <a:ahLst/>
            <a:cxnLst/>
            <a:rect l="l" t="t" r="r" b="b"/>
            <a:pathLst>
              <a:path w="1724660" h="109854">
                <a:moveTo>
                  <a:pt x="0" y="109490"/>
                </a:moveTo>
                <a:lnTo>
                  <a:pt x="1724340" y="109490"/>
                </a:lnTo>
                <a:lnTo>
                  <a:pt x="1724340" y="0"/>
                </a:lnTo>
                <a:lnTo>
                  <a:pt x="0" y="0"/>
                </a:lnTo>
                <a:lnTo>
                  <a:pt x="0" y="109490"/>
                </a:lnTo>
                <a:close/>
              </a:path>
            </a:pathLst>
          </a:custGeom>
          <a:solidFill>
            <a:srgbClr val="13162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8" name="object 118"/>
          <p:cNvGrpSpPr/>
          <p:nvPr/>
        </p:nvGrpSpPr>
        <p:grpSpPr>
          <a:xfrm>
            <a:off x="667419" y="6408301"/>
            <a:ext cx="5694046" cy="118745"/>
            <a:chOff x="667415" y="6408298"/>
            <a:chExt cx="5694045" cy="118745"/>
          </a:xfrm>
        </p:grpSpPr>
        <p:sp>
          <p:nvSpPr>
            <p:cNvPr id="119" name="object 119"/>
            <p:cNvSpPr/>
            <p:nvPr/>
          </p:nvSpPr>
          <p:spPr>
            <a:xfrm>
              <a:off x="5615182" y="6412899"/>
              <a:ext cx="625475" cy="109855"/>
            </a:xfrm>
            <a:custGeom>
              <a:avLst/>
              <a:gdLst/>
              <a:ahLst/>
              <a:cxnLst/>
              <a:rect l="l" t="t" r="r" b="b"/>
              <a:pathLst>
                <a:path w="625475" h="109854">
                  <a:moveTo>
                    <a:pt x="0" y="109490"/>
                  </a:moveTo>
                  <a:lnTo>
                    <a:pt x="625194" y="109490"/>
                  </a:lnTo>
                  <a:lnTo>
                    <a:pt x="625194" y="0"/>
                  </a:lnTo>
                  <a:lnTo>
                    <a:pt x="0" y="0"/>
                  </a:lnTo>
                  <a:lnTo>
                    <a:pt x="0" y="109490"/>
                  </a:lnTo>
                  <a:close/>
                </a:path>
              </a:pathLst>
            </a:custGeom>
            <a:solidFill>
              <a:srgbClr val="13162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67410" y="6408305"/>
              <a:ext cx="5694045" cy="118745"/>
            </a:xfrm>
            <a:custGeom>
              <a:avLst/>
              <a:gdLst/>
              <a:ahLst/>
              <a:cxnLst/>
              <a:rect l="l" t="t" r="r" b="b"/>
              <a:pathLst>
                <a:path w="5694045" h="118745">
                  <a:moveTo>
                    <a:pt x="5572963" y="0"/>
                  </a:moveTo>
                  <a:lnTo>
                    <a:pt x="120904" y="0"/>
                  </a:lnTo>
                  <a:lnTo>
                    <a:pt x="120904" y="9194"/>
                  </a:lnTo>
                  <a:lnTo>
                    <a:pt x="5572963" y="9194"/>
                  </a:lnTo>
                  <a:lnTo>
                    <a:pt x="5572963" y="0"/>
                  </a:lnTo>
                  <a:close/>
                </a:path>
                <a:path w="5694045" h="118745">
                  <a:moveTo>
                    <a:pt x="5693867" y="109486"/>
                  </a:moveTo>
                  <a:lnTo>
                    <a:pt x="0" y="109486"/>
                  </a:lnTo>
                  <a:lnTo>
                    <a:pt x="0" y="118694"/>
                  </a:lnTo>
                  <a:lnTo>
                    <a:pt x="5693867" y="118694"/>
                  </a:lnTo>
                  <a:lnTo>
                    <a:pt x="5693867" y="109486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/>
          <p:nvPr/>
        </p:nvSpPr>
        <p:spPr>
          <a:xfrm>
            <a:off x="5480493" y="4826664"/>
            <a:ext cx="351790" cy="9525"/>
          </a:xfrm>
          <a:custGeom>
            <a:avLst/>
            <a:gdLst/>
            <a:ahLst/>
            <a:cxnLst/>
            <a:rect l="l" t="t" r="r" b="b"/>
            <a:pathLst>
              <a:path w="351789" h="9525">
                <a:moveTo>
                  <a:pt x="351212" y="9200"/>
                </a:moveTo>
                <a:lnTo>
                  <a:pt x="0" y="9200"/>
                </a:lnTo>
                <a:lnTo>
                  <a:pt x="0" y="0"/>
                </a:lnTo>
                <a:lnTo>
                  <a:pt x="351212" y="0"/>
                </a:lnTo>
                <a:lnTo>
                  <a:pt x="351212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04703" y="4826664"/>
            <a:ext cx="351790" cy="9525"/>
          </a:xfrm>
          <a:custGeom>
            <a:avLst/>
            <a:gdLst/>
            <a:ahLst/>
            <a:cxnLst/>
            <a:rect l="l" t="t" r="r" b="b"/>
            <a:pathLst>
              <a:path w="351789" h="9525">
                <a:moveTo>
                  <a:pt x="351212" y="9200"/>
                </a:moveTo>
                <a:lnTo>
                  <a:pt x="0" y="9200"/>
                </a:lnTo>
                <a:lnTo>
                  <a:pt x="0" y="0"/>
                </a:lnTo>
                <a:lnTo>
                  <a:pt x="351212" y="0"/>
                </a:lnTo>
                <a:lnTo>
                  <a:pt x="351212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28451" y="4826664"/>
            <a:ext cx="351790" cy="9525"/>
          </a:xfrm>
          <a:custGeom>
            <a:avLst/>
            <a:gdLst/>
            <a:ahLst/>
            <a:cxnLst/>
            <a:rect l="l" t="t" r="r" b="b"/>
            <a:pathLst>
              <a:path w="351789" h="9525">
                <a:moveTo>
                  <a:pt x="351212" y="9200"/>
                </a:moveTo>
                <a:lnTo>
                  <a:pt x="0" y="9200"/>
                </a:lnTo>
                <a:lnTo>
                  <a:pt x="0" y="0"/>
                </a:lnTo>
                <a:lnTo>
                  <a:pt x="351212" y="0"/>
                </a:lnTo>
                <a:lnTo>
                  <a:pt x="351212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52661" y="4826664"/>
            <a:ext cx="351790" cy="9525"/>
          </a:xfrm>
          <a:custGeom>
            <a:avLst/>
            <a:gdLst/>
            <a:ahLst/>
            <a:cxnLst/>
            <a:rect l="l" t="t" r="r" b="b"/>
            <a:pathLst>
              <a:path w="351789" h="9525">
                <a:moveTo>
                  <a:pt x="351212" y="9200"/>
                </a:moveTo>
                <a:lnTo>
                  <a:pt x="0" y="9200"/>
                </a:lnTo>
                <a:lnTo>
                  <a:pt x="0" y="0"/>
                </a:lnTo>
                <a:lnTo>
                  <a:pt x="351212" y="0"/>
                </a:lnTo>
                <a:lnTo>
                  <a:pt x="351212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21001" y="4826664"/>
            <a:ext cx="351790" cy="9525"/>
          </a:xfrm>
          <a:custGeom>
            <a:avLst/>
            <a:gdLst/>
            <a:ahLst/>
            <a:cxnLst/>
            <a:rect l="l" t="t" r="r" b="b"/>
            <a:pathLst>
              <a:path w="351789" h="9525">
                <a:moveTo>
                  <a:pt x="351212" y="9200"/>
                </a:moveTo>
                <a:lnTo>
                  <a:pt x="0" y="9200"/>
                </a:lnTo>
                <a:lnTo>
                  <a:pt x="0" y="0"/>
                </a:lnTo>
                <a:lnTo>
                  <a:pt x="351212" y="0"/>
                </a:lnTo>
                <a:lnTo>
                  <a:pt x="351212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30403" y="4826664"/>
            <a:ext cx="351790" cy="9525"/>
          </a:xfrm>
          <a:custGeom>
            <a:avLst/>
            <a:gdLst/>
            <a:ahLst/>
            <a:cxnLst/>
            <a:rect l="l" t="t" r="r" b="b"/>
            <a:pathLst>
              <a:path w="351789" h="9525">
                <a:moveTo>
                  <a:pt x="351211" y="9200"/>
                </a:moveTo>
                <a:lnTo>
                  <a:pt x="0" y="9200"/>
                </a:lnTo>
                <a:lnTo>
                  <a:pt x="0" y="0"/>
                </a:lnTo>
                <a:lnTo>
                  <a:pt x="351211" y="0"/>
                </a:lnTo>
                <a:lnTo>
                  <a:pt x="351211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25010" y="4826205"/>
            <a:ext cx="353060" cy="9525"/>
          </a:xfrm>
          <a:custGeom>
            <a:avLst/>
            <a:gdLst/>
            <a:ahLst/>
            <a:cxnLst/>
            <a:rect l="l" t="t" r="r" b="b"/>
            <a:pathLst>
              <a:path w="353060" h="9525">
                <a:moveTo>
                  <a:pt x="352591" y="9200"/>
                </a:moveTo>
                <a:lnTo>
                  <a:pt x="0" y="9200"/>
                </a:lnTo>
                <a:lnTo>
                  <a:pt x="0" y="0"/>
                </a:lnTo>
                <a:lnTo>
                  <a:pt x="352591" y="0"/>
                </a:lnTo>
                <a:lnTo>
                  <a:pt x="352591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534412" y="4826205"/>
            <a:ext cx="353060" cy="9525"/>
          </a:xfrm>
          <a:custGeom>
            <a:avLst/>
            <a:gdLst/>
            <a:ahLst/>
            <a:cxnLst/>
            <a:rect l="l" t="t" r="r" b="b"/>
            <a:pathLst>
              <a:path w="353060" h="9525">
                <a:moveTo>
                  <a:pt x="352591" y="9200"/>
                </a:moveTo>
                <a:lnTo>
                  <a:pt x="0" y="9200"/>
                </a:lnTo>
                <a:lnTo>
                  <a:pt x="0" y="0"/>
                </a:lnTo>
                <a:lnTo>
                  <a:pt x="352591" y="0"/>
                </a:lnTo>
                <a:lnTo>
                  <a:pt x="352591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84306" y="4734657"/>
            <a:ext cx="4399916" cy="9525"/>
          </a:xfrm>
          <a:custGeom>
            <a:avLst/>
            <a:gdLst/>
            <a:ahLst/>
            <a:cxnLst/>
            <a:rect l="l" t="t" r="r" b="b"/>
            <a:pathLst>
              <a:path w="4399915" h="9525">
                <a:moveTo>
                  <a:pt x="4399343" y="9200"/>
                </a:moveTo>
                <a:lnTo>
                  <a:pt x="0" y="9200"/>
                </a:lnTo>
                <a:lnTo>
                  <a:pt x="0" y="0"/>
                </a:lnTo>
                <a:lnTo>
                  <a:pt x="4399343" y="0"/>
                </a:lnTo>
                <a:lnTo>
                  <a:pt x="4399343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48722" y="4489452"/>
            <a:ext cx="5070476" cy="9525"/>
          </a:xfrm>
          <a:custGeom>
            <a:avLst/>
            <a:gdLst/>
            <a:ahLst/>
            <a:cxnLst/>
            <a:rect l="l" t="t" r="r" b="b"/>
            <a:pathLst>
              <a:path w="5070475" h="9525">
                <a:moveTo>
                  <a:pt x="5070048" y="9200"/>
                </a:moveTo>
                <a:lnTo>
                  <a:pt x="0" y="9200"/>
                </a:lnTo>
                <a:lnTo>
                  <a:pt x="0" y="0"/>
                </a:lnTo>
                <a:lnTo>
                  <a:pt x="5070048" y="0"/>
                </a:lnTo>
                <a:lnTo>
                  <a:pt x="5070048" y="9200"/>
                </a:lnTo>
                <a:close/>
              </a:path>
            </a:pathLst>
          </a:custGeom>
          <a:solidFill>
            <a:srgbClr val="131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4845" y="5021724"/>
            <a:ext cx="660842" cy="1391175"/>
          </a:xfrm>
          <a:prstGeom prst="rect">
            <a:avLst/>
          </a:prstGeom>
        </p:spPr>
      </p:pic>
      <p:grpSp>
        <p:nvGrpSpPr>
          <p:cNvPr id="132" name="object 132"/>
          <p:cNvGrpSpPr/>
          <p:nvPr/>
        </p:nvGrpSpPr>
        <p:grpSpPr>
          <a:xfrm>
            <a:off x="4533964" y="5609203"/>
            <a:ext cx="2210436" cy="2313305"/>
            <a:chOff x="4533964" y="5609200"/>
            <a:chExt cx="2210435" cy="2313305"/>
          </a:xfrm>
        </p:grpSpPr>
        <p:sp>
          <p:nvSpPr>
            <p:cNvPr id="133" name="object 133"/>
            <p:cNvSpPr/>
            <p:nvPr/>
          </p:nvSpPr>
          <p:spPr>
            <a:xfrm>
              <a:off x="6354755" y="5648764"/>
              <a:ext cx="389255" cy="821690"/>
            </a:xfrm>
            <a:custGeom>
              <a:avLst/>
              <a:gdLst/>
              <a:ahLst/>
              <a:cxnLst/>
              <a:rect l="l" t="t" r="r" b="b"/>
              <a:pathLst>
                <a:path w="389254" h="821689">
                  <a:moveTo>
                    <a:pt x="195458" y="821640"/>
                  </a:moveTo>
                  <a:lnTo>
                    <a:pt x="194539" y="821180"/>
                  </a:lnTo>
                  <a:lnTo>
                    <a:pt x="193619" y="821640"/>
                  </a:lnTo>
                  <a:lnTo>
                    <a:pt x="193619" y="820720"/>
                  </a:lnTo>
                  <a:lnTo>
                    <a:pt x="52491" y="733771"/>
                  </a:lnTo>
                  <a:lnTo>
                    <a:pt x="18905" y="702230"/>
                  </a:lnTo>
                  <a:lnTo>
                    <a:pt x="1005" y="661544"/>
                  </a:lnTo>
                  <a:lnTo>
                    <a:pt x="0" y="617064"/>
                  </a:lnTo>
                  <a:lnTo>
                    <a:pt x="17095" y="574136"/>
                  </a:lnTo>
                  <a:lnTo>
                    <a:pt x="56169" y="514790"/>
                  </a:lnTo>
                  <a:lnTo>
                    <a:pt x="61061" y="502707"/>
                  </a:lnTo>
                  <a:lnTo>
                    <a:pt x="60824" y="490235"/>
                  </a:lnTo>
                  <a:lnTo>
                    <a:pt x="55846" y="478885"/>
                  </a:lnTo>
                  <a:lnTo>
                    <a:pt x="26468" y="451275"/>
                  </a:lnTo>
                  <a:lnTo>
                    <a:pt x="15773" y="427036"/>
                  </a:lnTo>
                  <a:lnTo>
                    <a:pt x="15163" y="400555"/>
                  </a:lnTo>
                  <a:lnTo>
                    <a:pt x="25369" y="374936"/>
                  </a:lnTo>
                  <a:lnTo>
                    <a:pt x="79614" y="292588"/>
                  </a:lnTo>
                  <a:lnTo>
                    <a:pt x="84506" y="280505"/>
                  </a:lnTo>
                  <a:lnTo>
                    <a:pt x="84269" y="268033"/>
                  </a:lnTo>
                  <a:lnTo>
                    <a:pt x="79291" y="256683"/>
                  </a:lnTo>
                  <a:lnTo>
                    <a:pt x="69961" y="247964"/>
                  </a:lnTo>
                  <a:lnTo>
                    <a:pt x="60695" y="238986"/>
                  </a:lnTo>
                  <a:lnTo>
                    <a:pt x="55825" y="227549"/>
                  </a:lnTo>
                  <a:lnTo>
                    <a:pt x="55610" y="215164"/>
                  </a:lnTo>
                  <a:lnTo>
                    <a:pt x="60307" y="203339"/>
                  </a:lnTo>
                  <a:lnTo>
                    <a:pt x="194540" y="0"/>
                  </a:lnTo>
                  <a:lnTo>
                    <a:pt x="328772" y="203339"/>
                  </a:lnTo>
                  <a:lnTo>
                    <a:pt x="333664" y="215423"/>
                  </a:lnTo>
                  <a:lnTo>
                    <a:pt x="333427" y="227894"/>
                  </a:lnTo>
                  <a:lnTo>
                    <a:pt x="328449" y="239244"/>
                  </a:lnTo>
                  <a:lnTo>
                    <a:pt x="319119" y="247964"/>
                  </a:lnTo>
                  <a:lnTo>
                    <a:pt x="309853" y="256942"/>
                  </a:lnTo>
                  <a:lnTo>
                    <a:pt x="304983" y="268378"/>
                  </a:lnTo>
                  <a:lnTo>
                    <a:pt x="304768" y="280764"/>
                  </a:lnTo>
                  <a:lnTo>
                    <a:pt x="309465" y="292588"/>
                  </a:lnTo>
                  <a:lnTo>
                    <a:pt x="363710" y="374936"/>
                  </a:lnTo>
                  <a:lnTo>
                    <a:pt x="373917" y="400555"/>
                  </a:lnTo>
                  <a:lnTo>
                    <a:pt x="373306" y="427036"/>
                  </a:lnTo>
                  <a:lnTo>
                    <a:pt x="362611" y="451275"/>
                  </a:lnTo>
                  <a:lnTo>
                    <a:pt x="342564" y="470166"/>
                  </a:lnTo>
                  <a:lnTo>
                    <a:pt x="333298" y="479144"/>
                  </a:lnTo>
                  <a:lnTo>
                    <a:pt x="328428" y="490580"/>
                  </a:lnTo>
                  <a:lnTo>
                    <a:pt x="328213" y="502965"/>
                  </a:lnTo>
                  <a:lnTo>
                    <a:pt x="332910" y="514790"/>
                  </a:lnTo>
                  <a:lnTo>
                    <a:pt x="371985" y="574136"/>
                  </a:lnTo>
                  <a:lnTo>
                    <a:pt x="389080" y="616870"/>
                  </a:lnTo>
                  <a:lnTo>
                    <a:pt x="388075" y="661372"/>
                  </a:lnTo>
                  <a:lnTo>
                    <a:pt x="370175" y="702165"/>
                  </a:lnTo>
                  <a:lnTo>
                    <a:pt x="336588" y="733771"/>
                  </a:lnTo>
                  <a:lnTo>
                    <a:pt x="195460" y="820720"/>
                  </a:lnTo>
                  <a:lnTo>
                    <a:pt x="195458" y="821640"/>
                  </a:lnTo>
                  <a:close/>
                </a:path>
              </a:pathLst>
            </a:custGeom>
            <a:solidFill>
              <a:srgbClr val="FBB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428854" y="5754585"/>
              <a:ext cx="239395" cy="882015"/>
            </a:xfrm>
            <a:custGeom>
              <a:avLst/>
              <a:gdLst/>
              <a:ahLst/>
              <a:cxnLst/>
              <a:rect l="l" t="t" r="r" b="b"/>
              <a:pathLst>
                <a:path w="239395" h="882015">
                  <a:moveTo>
                    <a:pt x="239039" y="267284"/>
                  </a:moveTo>
                  <a:lnTo>
                    <a:pt x="235356" y="263601"/>
                  </a:lnTo>
                  <a:lnTo>
                    <a:pt x="232600" y="263601"/>
                  </a:lnTo>
                  <a:lnTo>
                    <a:pt x="197065" y="299173"/>
                  </a:lnTo>
                  <a:lnTo>
                    <a:pt x="207784" y="253936"/>
                  </a:lnTo>
                  <a:lnTo>
                    <a:pt x="208699" y="251637"/>
                  </a:lnTo>
                  <a:lnTo>
                    <a:pt x="206857" y="248881"/>
                  </a:lnTo>
                  <a:lnTo>
                    <a:pt x="204558" y="248424"/>
                  </a:lnTo>
                  <a:lnTo>
                    <a:pt x="202260" y="247497"/>
                  </a:lnTo>
                  <a:lnTo>
                    <a:pt x="199504" y="249339"/>
                  </a:lnTo>
                  <a:lnTo>
                    <a:pt x="199047" y="251637"/>
                  </a:lnTo>
                  <a:lnTo>
                    <a:pt x="184480" y="311759"/>
                  </a:lnTo>
                  <a:lnTo>
                    <a:pt x="125031" y="371271"/>
                  </a:lnTo>
                  <a:lnTo>
                    <a:pt x="125031" y="1841"/>
                  </a:lnTo>
                  <a:lnTo>
                    <a:pt x="123190" y="0"/>
                  </a:lnTo>
                  <a:lnTo>
                    <a:pt x="117678" y="0"/>
                  </a:lnTo>
                  <a:lnTo>
                    <a:pt x="115836" y="1841"/>
                  </a:lnTo>
                  <a:lnTo>
                    <a:pt x="115836" y="169291"/>
                  </a:lnTo>
                  <a:lnTo>
                    <a:pt x="88023" y="141465"/>
                  </a:lnTo>
                  <a:lnTo>
                    <a:pt x="73088" y="95681"/>
                  </a:lnTo>
                  <a:lnTo>
                    <a:pt x="72161" y="93383"/>
                  </a:lnTo>
                  <a:lnTo>
                    <a:pt x="69405" y="91998"/>
                  </a:lnTo>
                  <a:lnTo>
                    <a:pt x="64808" y="93840"/>
                  </a:lnTo>
                  <a:lnTo>
                    <a:pt x="63436" y="96608"/>
                  </a:lnTo>
                  <a:lnTo>
                    <a:pt x="64350" y="98907"/>
                  </a:lnTo>
                  <a:lnTo>
                    <a:pt x="73494" y="126936"/>
                  </a:lnTo>
                  <a:lnTo>
                    <a:pt x="49644" y="103047"/>
                  </a:lnTo>
                  <a:lnTo>
                    <a:pt x="46888" y="103047"/>
                  </a:lnTo>
                  <a:lnTo>
                    <a:pt x="43205" y="106730"/>
                  </a:lnTo>
                  <a:lnTo>
                    <a:pt x="43205" y="109486"/>
                  </a:lnTo>
                  <a:lnTo>
                    <a:pt x="79984" y="146304"/>
                  </a:lnTo>
                  <a:lnTo>
                    <a:pt x="80441" y="147205"/>
                  </a:lnTo>
                  <a:lnTo>
                    <a:pt x="82270" y="148590"/>
                  </a:lnTo>
                  <a:lnTo>
                    <a:pt x="115836" y="182168"/>
                  </a:lnTo>
                  <a:lnTo>
                    <a:pt x="115836" y="380466"/>
                  </a:lnTo>
                  <a:lnTo>
                    <a:pt x="114465" y="381838"/>
                  </a:lnTo>
                  <a:lnTo>
                    <a:pt x="114465" y="384594"/>
                  </a:lnTo>
                  <a:lnTo>
                    <a:pt x="115836" y="385965"/>
                  </a:lnTo>
                  <a:lnTo>
                    <a:pt x="115836" y="516166"/>
                  </a:lnTo>
                  <a:lnTo>
                    <a:pt x="64960" y="465277"/>
                  </a:lnTo>
                  <a:lnTo>
                    <a:pt x="39522" y="399313"/>
                  </a:lnTo>
                  <a:lnTo>
                    <a:pt x="36766" y="397929"/>
                  </a:lnTo>
                  <a:lnTo>
                    <a:pt x="32169" y="399770"/>
                  </a:lnTo>
                  <a:lnTo>
                    <a:pt x="30797" y="402539"/>
                  </a:lnTo>
                  <a:lnTo>
                    <a:pt x="48971" y="449262"/>
                  </a:lnTo>
                  <a:lnTo>
                    <a:pt x="6426" y="406679"/>
                  </a:lnTo>
                  <a:lnTo>
                    <a:pt x="3670" y="406679"/>
                  </a:lnTo>
                  <a:lnTo>
                    <a:pt x="0" y="410349"/>
                  </a:lnTo>
                  <a:lnTo>
                    <a:pt x="0" y="413118"/>
                  </a:lnTo>
                  <a:lnTo>
                    <a:pt x="49644" y="462800"/>
                  </a:lnTo>
                  <a:lnTo>
                    <a:pt x="12407" y="462800"/>
                  </a:lnTo>
                  <a:lnTo>
                    <a:pt x="10566" y="464642"/>
                  </a:lnTo>
                  <a:lnTo>
                    <a:pt x="10566" y="470166"/>
                  </a:lnTo>
                  <a:lnTo>
                    <a:pt x="12407" y="471995"/>
                  </a:lnTo>
                  <a:lnTo>
                    <a:pt x="58826" y="471995"/>
                  </a:lnTo>
                  <a:lnTo>
                    <a:pt x="115836" y="529043"/>
                  </a:lnTo>
                  <a:lnTo>
                    <a:pt x="115836" y="880059"/>
                  </a:lnTo>
                  <a:lnTo>
                    <a:pt x="117678" y="881900"/>
                  </a:lnTo>
                  <a:lnTo>
                    <a:pt x="120434" y="881900"/>
                  </a:lnTo>
                  <a:lnTo>
                    <a:pt x="122732" y="881900"/>
                  </a:lnTo>
                  <a:lnTo>
                    <a:pt x="125031" y="879602"/>
                  </a:lnTo>
                  <a:lnTo>
                    <a:pt x="125031" y="384136"/>
                  </a:lnTo>
                  <a:lnTo>
                    <a:pt x="167322" y="341807"/>
                  </a:lnTo>
                  <a:lnTo>
                    <a:pt x="167779" y="341807"/>
                  </a:lnTo>
                  <a:lnTo>
                    <a:pt x="169621" y="340893"/>
                  </a:lnTo>
                  <a:lnTo>
                    <a:pt x="193065" y="316966"/>
                  </a:lnTo>
                  <a:lnTo>
                    <a:pt x="193065" y="316052"/>
                  </a:lnTo>
                  <a:lnTo>
                    <a:pt x="239039" y="270040"/>
                  </a:lnTo>
                  <a:lnTo>
                    <a:pt x="239039" y="267284"/>
                  </a:lnTo>
                  <a:close/>
                </a:path>
              </a:pathLst>
            </a:custGeom>
            <a:solidFill>
              <a:srgbClr val="131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33964" y="5609200"/>
              <a:ext cx="1792186" cy="2313016"/>
            </a:xfrm>
            <a:prstGeom prst="rect">
              <a:avLst/>
            </a:prstGeom>
          </p:spPr>
        </p:pic>
      </p:grpSp>
      <p:pic>
        <p:nvPicPr>
          <p:cNvPr id="136" name="object 1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1154" y="5376421"/>
            <a:ext cx="2688948" cy="2491208"/>
          </a:xfrm>
          <a:prstGeom prst="rect">
            <a:avLst/>
          </a:prstGeom>
        </p:spPr>
      </p:pic>
      <p:sp>
        <p:nvSpPr>
          <p:cNvPr id="137" name="object 137"/>
          <p:cNvSpPr txBox="1">
            <a:spLocks noGrp="1"/>
          </p:cNvSpPr>
          <p:nvPr>
            <p:ph type="title"/>
          </p:nvPr>
        </p:nvSpPr>
        <p:spPr>
          <a:xfrm>
            <a:off x="4572213" y="561663"/>
            <a:ext cx="5864856" cy="1366857"/>
          </a:xfrm>
          <a:prstGeom prst="rect">
            <a:avLst/>
          </a:prstGeom>
        </p:spPr>
        <p:txBody>
          <a:bodyPr vert="horz" wrap="square" lIns="0" tIns="622118" rIns="0" bIns="0" rtlCol="0">
            <a:spAutoFit/>
          </a:bodyPr>
          <a:lstStyle/>
          <a:p>
            <a:pPr marL="12700">
              <a:spcBef>
                <a:spcPts val="111"/>
              </a:spcBef>
            </a:pPr>
            <a:r>
              <a:rPr lang="en-US" sz="4800" spc="-434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4800" spc="-434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body" idx="1"/>
          </p:nvPr>
        </p:nvSpPr>
        <p:spPr>
          <a:xfrm>
            <a:off x="6892789" y="2792059"/>
            <a:ext cx="11239190" cy="2930289"/>
          </a:xfrm>
          <a:prstGeom prst="rect">
            <a:avLst/>
          </a:prstGeom>
        </p:spPr>
        <p:txBody>
          <a:bodyPr vert="horz" wrap="square" lIns="0" tIns="158747" rIns="0" bIns="0" rtlCol="0">
            <a:spAutoFit/>
          </a:bodyPr>
          <a:lstStyle/>
          <a:p>
            <a:pPr marL="12700" marR="5080" indent="722619" algn="just">
              <a:spcBef>
                <a:spcPts val="1250"/>
              </a:spcBef>
            </a:pPr>
            <a:r>
              <a:rPr sz="3600" spc="27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600" spc="5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7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5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36" dirty="0">
                <a:latin typeface="Times New Roman" pitchFamily="18" charset="0"/>
                <a:cs typeface="Times New Roman" pitchFamily="18" charset="0"/>
              </a:rPr>
              <a:t>present</a:t>
            </a:r>
            <a:r>
              <a:rPr sz="3600" spc="5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sz="3600" spc="5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95" dirty="0">
                <a:latin typeface="Times New Roman" pitchFamily="18" charset="0"/>
                <a:cs typeface="Times New Roman" pitchFamily="18" charset="0"/>
              </a:rPr>
              <a:t>everywork</a:t>
            </a:r>
            <a:r>
              <a:rPr sz="3600" spc="5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3600" spc="189" dirty="0"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sz="3600" spc="8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64" dirty="0">
                <a:latin typeface="Times New Roman" pitchFamily="18" charset="0"/>
                <a:cs typeface="Times New Roman" pitchFamily="18" charset="0"/>
              </a:rPr>
              <a:t>digitally</a:t>
            </a:r>
            <a:r>
              <a:rPr lang="en-US" sz="3600" spc="8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2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3600" spc="8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64" dirty="0">
                <a:latin typeface="Times New Roman" pitchFamily="18" charset="0"/>
                <a:cs typeface="Times New Roman" pitchFamily="18" charset="0"/>
              </a:rPr>
              <a:t>saving</a:t>
            </a:r>
            <a:r>
              <a:rPr lang="en-US" sz="3600" spc="8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75" dirty="0">
                <a:latin typeface="Times New Roman" pitchFamily="18" charset="0"/>
                <a:cs typeface="Times New Roman" pitchFamily="18" charset="0"/>
              </a:rPr>
              <a:t>peoples </a:t>
            </a:r>
            <a:r>
              <a:rPr sz="3600" spc="100" dirty="0">
                <a:latin typeface="Times New Roman" pitchFamily="18" charset="0"/>
                <a:cs typeface="Times New Roman" pitchFamily="18" charset="0"/>
              </a:rPr>
              <a:t>time.</a:t>
            </a:r>
            <a:r>
              <a:rPr lang="en-US" sz="36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4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39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3600" spc="4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00" dirty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lang="en-US" sz="3600" spc="4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64" dirty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sz="3600" spc="136" dirty="0">
                <a:latin typeface="Times New Roman" pitchFamily="18" charset="0"/>
                <a:cs typeface="Times New Roman" pitchFamily="18" charset="0"/>
              </a:rPr>
              <a:t>opening</a:t>
            </a:r>
            <a:r>
              <a:rPr lang="en-US" sz="3600" spc="1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3600" spc="1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14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3600" spc="13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86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600" spc="1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29" dirty="0">
                <a:latin typeface="Times New Roman" pitchFamily="18" charset="0"/>
                <a:cs typeface="Times New Roman" pitchFamily="18" charset="0"/>
              </a:rPr>
              <a:t>automation </a:t>
            </a:r>
            <a:r>
              <a:rPr sz="3600" spc="86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3600" spc="51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600" spc="12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600" spc="51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600" spc="136" dirty="0">
                <a:latin typeface="Times New Roman" pitchFamily="18" charset="0"/>
                <a:cs typeface="Times New Roman" pitchFamily="18" charset="0"/>
              </a:rPr>
              <a:t>opening</a:t>
            </a:r>
            <a:r>
              <a:rPr sz="3600" spc="51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600" spc="280" dirty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lang="en-US" sz="3600" spc="5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sz="36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11" dirty="0">
                <a:latin typeface="Times New Roman" pitchFamily="18" charset="0"/>
                <a:cs typeface="Times New Roman" pitchFamily="18" charset="0"/>
              </a:rPr>
              <a:t>online</a:t>
            </a:r>
            <a:r>
              <a:rPr sz="36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25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36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14" dirty="0">
                <a:latin typeface="Times New Roman" pitchFamily="18" charset="0"/>
                <a:cs typeface="Times New Roman" pitchFamily="18" charset="0"/>
              </a:rPr>
              <a:t>across</a:t>
            </a:r>
            <a:r>
              <a:rPr sz="3600" spc="3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89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sz="3600" spc="130" dirty="0">
                <a:latin typeface="Times New Roman" pitchFamily="18" charset="0"/>
                <a:cs typeface="Times New Roman" pitchFamily="18" charset="0"/>
              </a:rPr>
              <a:t>countries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86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89"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86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64" dirty="0">
                <a:latin typeface="Times New Roman" pitchFamily="18" charset="0"/>
                <a:cs typeface="Times New Roman" pitchFamily="18" charset="0"/>
              </a:rPr>
              <a:t>account.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324100"/>
            <a:ext cx="17068800" cy="451046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sz="3600" spc="145" dirty="0">
                <a:latin typeface="Times New Roman" pitchFamily="18" charset="0"/>
                <a:cs typeface="Times New Roman" pitchFamily="18" charset="0"/>
              </a:rPr>
              <a:t>ABC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70" dirty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70" dirty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39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00" dirty="0">
                <a:latin typeface="Times New Roman" pitchFamily="18" charset="0"/>
                <a:cs typeface="Times New Roman" pitchFamily="18" charset="0"/>
              </a:rPr>
              <a:t>automate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55" dirty="0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14" dirty="0">
                <a:latin typeface="Times New Roman" pitchFamily="18" charset="0"/>
                <a:cs typeface="Times New Roman" pitchFamily="18" charset="0"/>
              </a:rPr>
              <a:t>opening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7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89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11" dirty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sz="3600" spc="200" dirty="0">
                <a:latin typeface="Times New Roman" pitchFamily="18" charset="0"/>
                <a:cs typeface="Times New Roman" pitchFamily="18" charset="0"/>
              </a:rPr>
              <a:t>bank.</a:t>
            </a:r>
            <a:r>
              <a:rPr sz="36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2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6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80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36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release</a:t>
            </a:r>
            <a:r>
              <a:rPr sz="3600" spc="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29" dirty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sz="36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30" dirty="0">
                <a:latin typeface="Times New Roman" pitchFamily="18" charset="0"/>
                <a:cs typeface="Times New Roman" pitchFamily="18" charset="0"/>
              </a:rPr>
              <a:t>wants</a:t>
            </a:r>
            <a:r>
              <a:rPr sz="3600" spc="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39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6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95" dirty="0">
                <a:latin typeface="Times New Roman" pitchFamily="18" charset="0"/>
                <a:cs typeface="Times New Roman" pitchFamily="18" charset="0"/>
              </a:rPr>
              <a:t>move</a:t>
            </a:r>
            <a:r>
              <a:rPr sz="3600" spc="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36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14" dirty="0">
                <a:latin typeface="Times New Roman" pitchFamily="18" charset="0"/>
                <a:cs typeface="Times New Roman" pitchFamily="18" charset="0"/>
              </a:rPr>
              <a:t>opening</a:t>
            </a:r>
            <a:r>
              <a:rPr sz="36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9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600" spc="64" dirty="0">
                <a:latin typeface="Times New Roman" pitchFamily="18" charset="0"/>
                <a:cs typeface="Times New Roman" pitchFamily="18" charset="0"/>
              </a:rPr>
              <a:t>Saving</a:t>
            </a:r>
            <a:r>
              <a:rPr sz="3600" spc="-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29" dirty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account.</a:t>
            </a:r>
            <a:r>
              <a:rPr sz="3600" spc="-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86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36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75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sz="3600" spc="-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61" dirty="0">
                <a:latin typeface="Times New Roman" pitchFamily="18" charset="0"/>
                <a:cs typeface="Times New Roman" pitchFamily="18" charset="0"/>
              </a:rPr>
              <a:t>design,</a:t>
            </a:r>
            <a:r>
              <a:rPr sz="3600" spc="-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11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3600" spc="86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11" dirty="0">
                <a:latin typeface="Times New Roman" pitchFamily="18" charset="0"/>
                <a:cs typeface="Times New Roman" pitchFamily="18" charset="0"/>
              </a:rPr>
              <a:t>countries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64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80" dirty="0">
                <a:latin typeface="Times New Roman" pitchFamily="18" charset="0"/>
                <a:cs typeface="Times New Roman" pitchFamily="18" charset="0"/>
              </a:rPr>
              <a:t>regions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89" dirty="0">
                <a:latin typeface="Times New Roman" pitchFamily="18" charset="0"/>
                <a:cs typeface="Times New Roman" pitchFamily="18" charset="0"/>
              </a:rPr>
              <a:t>Asia,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00" dirty="0">
                <a:latin typeface="Times New Roman" pitchFamily="18" charset="0"/>
                <a:cs typeface="Times New Roman" pitchFamily="18" charset="0"/>
              </a:rPr>
              <a:t>America,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86" dirty="0">
                <a:latin typeface="Times New Roman" pitchFamily="18" charset="0"/>
                <a:cs typeface="Times New Roman" pitchFamily="18" charset="0"/>
              </a:rPr>
              <a:t>Europe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04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600" spc="139" dirty="0">
                <a:latin typeface="Times New Roman" pitchFamily="18" charset="0"/>
                <a:cs typeface="Times New Roman" pitchFamily="18" charset="0"/>
              </a:rPr>
              <a:t>Australia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39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61"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50" dirty="0">
                <a:latin typeface="Times New Roman" pitchFamily="18" charset="0"/>
                <a:cs typeface="Times New Roman" pitchFamily="18" charset="0"/>
              </a:rPr>
              <a:t>savings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account.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8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29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95" dirty="0">
                <a:latin typeface="Times New Roman" pitchFamily="18" charset="0"/>
                <a:cs typeface="Times New Roman" pitchFamily="18" charset="0"/>
              </a:rPr>
              <a:t>region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2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600" spc="125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5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39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20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345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80" dirty="0">
                <a:latin typeface="Times New Roman" pitchFamily="18" charset="0"/>
                <a:cs typeface="Times New Roman" pitchFamily="18" charset="0"/>
              </a:rPr>
              <a:t>proof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80" dirty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89" dirty="0">
                <a:latin typeface="Times New Roman" pitchFamily="18" charset="0"/>
                <a:cs typeface="Times New Roman" pitchFamily="18" charset="0"/>
              </a:rPr>
              <a:t>(Aadhar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86" dirty="0">
                <a:latin typeface="Times New Roman" pitchFamily="18" charset="0"/>
                <a:cs typeface="Times New Roman" pitchFamily="18" charset="0"/>
              </a:rPr>
              <a:t>Card-</a:t>
            </a:r>
            <a:r>
              <a:rPr sz="3600" spc="170" dirty="0">
                <a:latin typeface="Times New Roman" pitchFamily="18" charset="0"/>
                <a:cs typeface="Times New Roman" pitchFamily="18" charset="0"/>
              </a:rPr>
              <a:t>Indian,</a:t>
            </a:r>
            <a:r>
              <a:rPr sz="36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86" dirty="0">
                <a:latin typeface="Times New Roman" pitchFamily="18" charset="0"/>
                <a:cs typeface="Times New Roman" pitchFamily="18" charset="0"/>
              </a:rPr>
              <a:t>USA </a:t>
            </a:r>
            <a:r>
              <a:rPr sz="3600" spc="136" dirty="0">
                <a:latin typeface="Times New Roman" pitchFamily="18" charset="0"/>
                <a:cs typeface="Times New Roman" pitchFamily="18" charset="0"/>
              </a:rPr>
              <a:t>SSN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86" dirty="0">
                <a:latin typeface="Times New Roman" pitchFamily="18" charset="0"/>
                <a:cs typeface="Times New Roman" pitchFamily="18" charset="0"/>
              </a:rPr>
              <a:t>Number-</a:t>
            </a:r>
            <a:r>
              <a:rPr sz="3600" spc="114" dirty="0">
                <a:latin typeface="Times New Roman" pitchFamily="18" charset="0"/>
                <a:cs typeface="Times New Roman" pitchFamily="18" charset="0"/>
              </a:rPr>
              <a:t>American,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95" dirty="0">
                <a:latin typeface="Times New Roman" pitchFamily="18" charset="0"/>
                <a:cs typeface="Times New Roman" pitchFamily="18" charset="0"/>
              </a:rPr>
              <a:t>European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36" dirty="0">
                <a:latin typeface="Times New Roman" pitchFamily="18" charset="0"/>
                <a:cs typeface="Times New Roman" pitchFamily="18" charset="0"/>
              </a:rPr>
              <a:t>SSN</a:t>
            </a:r>
            <a:r>
              <a:rPr sz="36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2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61" dirty="0">
                <a:latin typeface="Times New Roman" pitchFamily="18" charset="0"/>
                <a:cs typeface="Times New Roman" pitchFamily="18" charset="0"/>
              </a:rPr>
              <a:t>Tax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95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sz="36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14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89" dirty="0">
                <a:latin typeface="Times New Roman" pitchFamily="18" charset="0"/>
                <a:cs typeface="Times New Roman" pitchFamily="18" charset="0"/>
              </a:rPr>
              <a:t>(TFN)- </a:t>
            </a:r>
            <a:r>
              <a:rPr sz="3600" spc="195" dirty="0">
                <a:latin typeface="Times New Roman" pitchFamily="18" charset="0"/>
                <a:cs typeface="Times New Roman" pitchFamily="18" charset="0"/>
              </a:rPr>
              <a:t>European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36" dirty="0">
                <a:latin typeface="Times New Roman" pitchFamily="18" charset="0"/>
                <a:cs typeface="Times New Roman" pitchFamily="18" charset="0"/>
              </a:rPr>
              <a:t>country)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64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39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04" dirty="0">
                <a:latin typeface="Times New Roman" pitchFamily="18" charset="0"/>
                <a:cs typeface="Times New Roman" pitchFamily="18" charset="0"/>
              </a:rPr>
              <a:t>mandatory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39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61"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sz="3600" spc="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236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36" dirty="0">
                <a:latin typeface="Times New Roman" pitchFamily="18" charset="0"/>
                <a:cs typeface="Times New Roman" pitchFamily="18" charset="0"/>
              </a:rPr>
              <a:t>account.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2518" y="-28404"/>
            <a:ext cx="6247484" cy="1148988"/>
          </a:xfrm>
          <a:prstGeom prst="rect">
            <a:avLst/>
          </a:prstGeom>
        </p:spPr>
        <p:txBody>
          <a:bodyPr vert="horz" wrap="square" lIns="0" tIns="406356" rIns="0" bIns="0" rtlCol="0">
            <a:spAutoFit/>
          </a:bodyPr>
          <a:lstStyle/>
          <a:p>
            <a:pPr marL="995030">
              <a:spcBef>
                <a:spcPts val="95"/>
              </a:spcBef>
            </a:pPr>
            <a:r>
              <a:rPr sz="4800" spc="-18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800" spc="-180" dirty="0">
                <a:latin typeface="Times New Roman" pitchFamily="18" charset="0"/>
                <a:cs typeface="Times New Roman" pitchFamily="18" charset="0"/>
              </a:rPr>
              <a:t>EQUIREMENTS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2518" y="-28404"/>
            <a:ext cx="5864856" cy="1232859"/>
          </a:xfrm>
          <a:prstGeom prst="rect">
            <a:avLst/>
          </a:prstGeom>
        </p:spPr>
        <p:txBody>
          <a:bodyPr vert="horz" wrap="square" lIns="0" tIns="489416" rIns="0" bIns="0" rtlCol="0">
            <a:spAutoFit/>
          </a:bodyPr>
          <a:lstStyle/>
          <a:p>
            <a:pPr marL="1238229">
              <a:spcBef>
                <a:spcPts val="100"/>
              </a:spcBef>
            </a:pPr>
            <a:r>
              <a:rPr sz="4800" spc="-36" dirty="0"/>
              <a:t>Topics</a:t>
            </a:r>
            <a:r>
              <a:rPr sz="4800" spc="-311" dirty="0"/>
              <a:t> </a:t>
            </a:r>
            <a:r>
              <a:rPr sz="4800" spc="-139" dirty="0"/>
              <a:t>Covered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2136743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2832068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3527393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4222718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4918043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5613368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6308692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7004018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7699343"/>
            <a:ext cx="152400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8394667"/>
            <a:ext cx="152400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9089992"/>
            <a:ext cx="152400" cy="1523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92203" y="1702655"/>
            <a:ext cx="7608570" cy="78521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3632142">
              <a:lnSpc>
                <a:spcPts val="5480"/>
              </a:lnSpc>
              <a:spcBef>
                <a:spcPts val="830"/>
              </a:spcBef>
            </a:pPr>
            <a:r>
              <a:rPr sz="3600" spc="125" dirty="0">
                <a:latin typeface="Times New Roman"/>
                <a:cs typeface="Times New Roman"/>
              </a:rPr>
              <a:t>Case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1" dirty="0">
                <a:latin typeface="Times New Roman"/>
                <a:cs typeface="Times New Roman"/>
              </a:rPr>
              <a:t>Lifecycle </a:t>
            </a:r>
            <a:r>
              <a:rPr sz="3600" spc="204" dirty="0">
                <a:latin typeface="Times New Roman"/>
                <a:cs typeface="Times New Roman"/>
              </a:rPr>
              <a:t>Routing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ts val="5070"/>
              </a:lnSpc>
            </a:pPr>
            <a:r>
              <a:rPr sz="3600" dirty="0">
                <a:latin typeface="Times New Roman"/>
                <a:cs typeface="Times New Roman"/>
              </a:rPr>
              <a:t>Service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level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Agreement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ts val="5475"/>
              </a:lnSpc>
            </a:pPr>
            <a:r>
              <a:rPr sz="3600" spc="150" dirty="0">
                <a:latin typeface="Times New Roman"/>
                <a:cs typeface="Times New Roman"/>
              </a:rPr>
              <a:t>Multi-</a:t>
            </a:r>
            <a:r>
              <a:rPr sz="3600" spc="120" dirty="0">
                <a:latin typeface="Times New Roman"/>
                <a:cs typeface="Times New Roman"/>
              </a:rPr>
              <a:t>step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164" dirty="0">
                <a:latin typeface="Times New Roman"/>
                <a:cs typeface="Times New Roman"/>
              </a:rPr>
              <a:t>form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ts val="5470"/>
              </a:lnSpc>
              <a:spcBef>
                <a:spcPts val="405"/>
              </a:spcBef>
            </a:pPr>
            <a:r>
              <a:rPr sz="3600" spc="155" dirty="0">
                <a:latin typeface="Times New Roman"/>
                <a:cs typeface="Times New Roman"/>
              </a:rPr>
              <a:t>Adding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fields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264" dirty="0">
                <a:latin typeface="Times New Roman"/>
                <a:cs typeface="Times New Roman"/>
              </a:rPr>
              <a:t>to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289" dirty="0">
                <a:latin typeface="Times New Roman"/>
                <a:cs typeface="Times New Roman"/>
              </a:rPr>
              <a:t>a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case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105" dirty="0">
                <a:latin typeface="Times New Roman"/>
                <a:cs typeface="Times New Roman"/>
              </a:rPr>
              <a:t>type </a:t>
            </a:r>
            <a:r>
              <a:rPr sz="3600" spc="180" dirty="0">
                <a:latin typeface="Times New Roman"/>
                <a:cs typeface="Times New Roman"/>
              </a:rPr>
              <a:t>Manipulating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case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254" dirty="0">
                <a:latin typeface="Times New Roman"/>
                <a:cs typeface="Times New Roman"/>
              </a:rPr>
              <a:t>data </a:t>
            </a:r>
            <a:r>
              <a:rPr sz="3600" spc="130" dirty="0">
                <a:latin typeface="Times New Roman"/>
                <a:cs typeface="Times New Roman"/>
              </a:rPr>
              <a:t>Calculating</a:t>
            </a:r>
            <a:r>
              <a:rPr sz="3600" spc="14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case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Values </a:t>
            </a:r>
            <a:r>
              <a:rPr sz="3600" spc="114" dirty="0">
                <a:latin typeface="Times New Roman"/>
                <a:cs typeface="Times New Roman"/>
              </a:rPr>
              <a:t>Validating</a:t>
            </a:r>
            <a:r>
              <a:rPr sz="3600" spc="14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case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254" dirty="0">
                <a:latin typeface="Times New Roman"/>
                <a:cs typeface="Times New Roman"/>
              </a:rPr>
              <a:t>data</a:t>
            </a:r>
            <a:endParaRPr sz="3600" dirty="0">
              <a:latin typeface="Times New Roman"/>
              <a:cs typeface="Times New Roman"/>
            </a:endParaRPr>
          </a:p>
          <a:p>
            <a:pPr marL="12700" marR="3046681">
              <a:lnSpc>
                <a:spcPts val="5480"/>
              </a:lnSpc>
              <a:spcBef>
                <a:spcPts val="11"/>
              </a:spcBef>
            </a:pPr>
            <a:r>
              <a:rPr sz="3600" spc="339" dirty="0">
                <a:latin typeface="Times New Roman"/>
                <a:cs typeface="Times New Roman"/>
              </a:rPr>
              <a:t>Data</a:t>
            </a:r>
            <a:r>
              <a:rPr sz="3600" spc="11" dirty="0">
                <a:latin typeface="Times New Roman"/>
                <a:cs typeface="Times New Roman"/>
              </a:rPr>
              <a:t> </a:t>
            </a:r>
            <a:r>
              <a:rPr sz="3600" spc="86" dirty="0">
                <a:latin typeface="Times New Roman"/>
                <a:cs typeface="Times New Roman"/>
              </a:rPr>
              <a:t>pages </a:t>
            </a:r>
            <a:endParaRPr lang="en-US" sz="3600" spc="86" dirty="0">
              <a:latin typeface="Times New Roman"/>
              <a:cs typeface="Times New Roman"/>
            </a:endParaRPr>
          </a:p>
          <a:p>
            <a:pPr marL="12700" marR="3046681">
              <a:lnSpc>
                <a:spcPts val="5480"/>
              </a:lnSpc>
              <a:spcBef>
                <a:spcPts val="11"/>
              </a:spcBef>
            </a:pPr>
            <a:r>
              <a:rPr sz="3600" spc="339" dirty="0">
                <a:latin typeface="Times New Roman"/>
                <a:cs typeface="Times New Roman"/>
              </a:rPr>
              <a:t>Da</a:t>
            </a:r>
            <a:r>
              <a:rPr lang="en-IN" sz="3600" spc="339" dirty="0">
                <a:latin typeface="Times New Roman"/>
                <a:cs typeface="Times New Roman"/>
              </a:rPr>
              <a:t>ta </a:t>
            </a:r>
            <a:r>
              <a:rPr sz="3600" spc="189" dirty="0">
                <a:latin typeface="Times New Roman"/>
                <a:cs typeface="Times New Roman"/>
              </a:rPr>
              <a:t>Transform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ts val="5070"/>
              </a:lnSpc>
            </a:pPr>
            <a:r>
              <a:rPr sz="3600" spc="261" dirty="0">
                <a:latin typeface="Times New Roman"/>
                <a:cs typeface="Times New Roman"/>
              </a:rPr>
              <a:t>Report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Definition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ts val="5795"/>
              </a:lnSpc>
            </a:pPr>
            <a:r>
              <a:rPr sz="3600" spc="186" dirty="0">
                <a:latin typeface="Times New Roman"/>
                <a:cs typeface="Times New Roman"/>
              </a:rPr>
              <a:t>Optional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actions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021" y="957418"/>
            <a:ext cx="2852609" cy="2537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021" y="3678756"/>
            <a:ext cx="2852609" cy="29125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725" y="6985015"/>
            <a:ext cx="2771774" cy="2590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3324" y="527164"/>
            <a:ext cx="3657600" cy="33976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03324" y="5797542"/>
            <a:ext cx="3657600" cy="37782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9662" y="4126455"/>
            <a:ext cx="4362450" cy="198715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915896" y="2854916"/>
            <a:ext cx="1294766" cy="823841"/>
          </a:xfrm>
          <a:custGeom>
            <a:avLst/>
            <a:gdLst/>
            <a:ahLst/>
            <a:cxnLst/>
            <a:rect l="l" t="t" r="r" b="b"/>
            <a:pathLst>
              <a:path w="1294765" h="884554">
                <a:moveTo>
                  <a:pt x="412632" y="0"/>
                </a:moveTo>
                <a:lnTo>
                  <a:pt x="301686" y="199747"/>
                </a:lnTo>
                <a:lnTo>
                  <a:pt x="1294326" y="751091"/>
                </a:lnTo>
                <a:lnTo>
                  <a:pt x="1220362" y="884256"/>
                </a:lnTo>
                <a:lnTo>
                  <a:pt x="227722" y="332912"/>
                </a:lnTo>
                <a:lnTo>
                  <a:pt x="116775" y="532659"/>
                </a:lnTo>
                <a:lnTo>
                  <a:pt x="0" y="119304"/>
                </a:lnTo>
                <a:lnTo>
                  <a:pt x="412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21618" y="2226539"/>
            <a:ext cx="20358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164" dirty="0">
                <a:latin typeface="Times New Roman" pitchFamily="18" charset="0"/>
                <a:cs typeface="Times New Roman" pitchFamily="18" charset="0"/>
              </a:rPr>
              <a:t>Customer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6779" y="7423914"/>
            <a:ext cx="18484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39" dirty="0">
                <a:latin typeface="Times New Roman" pitchFamily="18" charset="0"/>
                <a:cs typeface="Times New Roman" pitchFamily="18" charset="0"/>
              </a:rPr>
              <a:t>Manager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96390" y="7474761"/>
            <a:ext cx="2724150" cy="5159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79418" marR="5080" indent="-467352">
              <a:lnSpc>
                <a:spcPts val="3211"/>
              </a:lnSpc>
              <a:spcBef>
                <a:spcPts val="780"/>
              </a:spcBef>
            </a:pPr>
            <a:r>
              <a:rPr sz="3600" b="1" spc="-139" dirty="0">
                <a:latin typeface="Times New Roman" pitchFamily="18" charset="0"/>
                <a:cs typeface="Times New Roman" pitchFamily="18" charset="0"/>
              </a:rPr>
              <a:t>Delivery </a:t>
            </a:r>
            <a:r>
              <a:rPr sz="3600" b="1" spc="-25" dirty="0">
                <a:latin typeface="Times New Roman" pitchFamily="18" charset="0"/>
                <a:cs typeface="Times New Roman" pitchFamily="18" charset="0"/>
              </a:rPr>
              <a:t>Boy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6705" y="4871198"/>
            <a:ext cx="2429510" cy="92634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645784" marR="5080" indent="-633720">
              <a:lnSpc>
                <a:spcPts val="3211"/>
              </a:lnSpc>
              <a:spcBef>
                <a:spcPts val="780"/>
              </a:spcBef>
            </a:pPr>
            <a:r>
              <a:rPr sz="3600" b="1" spc="-164" dirty="0">
                <a:latin typeface="Times New Roman" pitchFamily="18" charset="0"/>
                <a:cs typeface="Times New Roman" pitchFamily="18" charset="0"/>
              </a:rPr>
              <a:t>Verification </a:t>
            </a:r>
            <a:r>
              <a:rPr sz="3600" b="1" spc="-280" dirty="0">
                <a:latin typeface="Times New Roman" pitchFamily="18" charset="0"/>
                <a:cs typeface="Times New Roman" pitchFamily="18" charset="0"/>
              </a:rPr>
              <a:t>Team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9174" y="1105272"/>
            <a:ext cx="2724150" cy="92634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 indent="14603">
              <a:lnSpc>
                <a:spcPts val="3211"/>
              </a:lnSpc>
              <a:spcBef>
                <a:spcPts val="780"/>
              </a:spcBef>
            </a:pPr>
            <a:r>
              <a:rPr sz="3600" b="1" spc="-245" dirty="0">
                <a:latin typeface="Times New Roman" pitchFamily="18" charset="0"/>
                <a:cs typeface="Times New Roman" pitchFamily="18" charset="0"/>
              </a:rPr>
              <a:t>Kit</a:t>
            </a:r>
            <a:r>
              <a:rPr sz="3600" b="1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175" dirty="0">
                <a:latin typeface="Times New Roman" pitchFamily="18" charset="0"/>
                <a:cs typeface="Times New Roman" pitchFamily="18" charset="0"/>
              </a:rPr>
              <a:t>Dispatch </a:t>
            </a:r>
            <a:r>
              <a:rPr sz="3600" b="1" spc="-114" dirty="0">
                <a:latin typeface="Times New Roman" pitchFamily="18" charset="0"/>
                <a:cs typeface="Times New Roman" pitchFamily="18" charset="0"/>
              </a:rPr>
              <a:t>Department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59050" y="4836941"/>
            <a:ext cx="3451122" cy="566180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b="1" spc="-339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600" b="1" spc="-339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b="1" spc="-3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339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="1" spc="-3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339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b="1" spc="-3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339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b="1" spc="-2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pc="-23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600" b="1" spc="-155" dirty="0">
                <a:latin typeface="Times New Roman" pitchFamily="18" charset="0"/>
                <a:cs typeface="Times New Roman" pitchFamily="18" charset="0"/>
              </a:rPr>
              <a:t>workers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2582" y="4859621"/>
            <a:ext cx="1438276" cy="567758"/>
          </a:xfrm>
          <a:custGeom>
            <a:avLst/>
            <a:gdLst/>
            <a:ahLst/>
            <a:cxnLst/>
            <a:rect l="l" t="t" r="r" b="b"/>
            <a:pathLst>
              <a:path w="1438275" h="609600">
                <a:moveTo>
                  <a:pt x="302794" y="0"/>
                </a:moveTo>
                <a:lnTo>
                  <a:pt x="302794" y="228490"/>
                </a:lnTo>
                <a:lnTo>
                  <a:pt x="1438275" y="228490"/>
                </a:lnTo>
                <a:lnTo>
                  <a:pt x="1438275" y="380818"/>
                </a:lnTo>
                <a:lnTo>
                  <a:pt x="302794" y="380818"/>
                </a:lnTo>
                <a:lnTo>
                  <a:pt x="302794" y="609308"/>
                </a:lnTo>
                <a:lnTo>
                  <a:pt x="0" y="304654"/>
                </a:lnTo>
                <a:lnTo>
                  <a:pt x="302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 rot="647227">
            <a:off x="6054144" y="6440608"/>
            <a:ext cx="1072516" cy="998899"/>
          </a:xfrm>
          <a:custGeom>
            <a:avLst/>
            <a:gdLst/>
            <a:ahLst/>
            <a:cxnLst/>
            <a:rect l="l" t="t" r="r" b="b"/>
            <a:pathLst>
              <a:path w="1072515" h="1072515">
                <a:moveTo>
                  <a:pt x="0" y="641338"/>
                </a:moveTo>
                <a:lnTo>
                  <a:pt x="161567" y="802905"/>
                </a:lnTo>
                <a:lnTo>
                  <a:pt x="964473" y="0"/>
                </a:lnTo>
                <a:lnTo>
                  <a:pt x="1072184" y="107711"/>
                </a:lnTo>
                <a:lnTo>
                  <a:pt x="269279" y="910617"/>
                </a:lnTo>
                <a:lnTo>
                  <a:pt x="430846" y="1072184"/>
                </a:lnTo>
                <a:lnTo>
                  <a:pt x="1315" y="1070869"/>
                </a:lnTo>
                <a:lnTo>
                  <a:pt x="0" y="64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 rot="21399545">
            <a:off x="11797233" y="2891672"/>
            <a:ext cx="1242696" cy="878842"/>
          </a:xfrm>
          <a:custGeom>
            <a:avLst/>
            <a:gdLst/>
            <a:ahLst/>
            <a:cxnLst/>
            <a:rect l="l" t="t" r="r" b="b"/>
            <a:pathLst>
              <a:path w="1242695" h="943610">
                <a:moveTo>
                  <a:pt x="1157579" y="508673"/>
                </a:moveTo>
                <a:lnTo>
                  <a:pt x="1031795" y="317920"/>
                </a:lnTo>
                <a:lnTo>
                  <a:pt x="83855" y="943000"/>
                </a:lnTo>
                <a:lnTo>
                  <a:pt x="0" y="815832"/>
                </a:lnTo>
                <a:lnTo>
                  <a:pt x="947939" y="190752"/>
                </a:lnTo>
                <a:lnTo>
                  <a:pt x="822155" y="0"/>
                </a:lnTo>
                <a:lnTo>
                  <a:pt x="1242651" y="87648"/>
                </a:lnTo>
                <a:lnTo>
                  <a:pt x="1157579" y="508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 rot="178375">
            <a:off x="12014998" y="5995748"/>
            <a:ext cx="1202690" cy="913736"/>
          </a:xfrm>
          <a:custGeom>
            <a:avLst/>
            <a:gdLst/>
            <a:ahLst/>
            <a:cxnLst/>
            <a:rect l="l" t="t" r="r" b="b"/>
            <a:pathLst>
              <a:path w="1202690" h="981075">
                <a:moveTo>
                  <a:pt x="777601" y="980933"/>
                </a:moveTo>
                <a:lnTo>
                  <a:pt x="913352" y="797140"/>
                </a:lnTo>
                <a:lnTo>
                  <a:pt x="0" y="122528"/>
                </a:lnTo>
                <a:lnTo>
                  <a:pt x="90500" y="0"/>
                </a:lnTo>
                <a:lnTo>
                  <a:pt x="1003853" y="674612"/>
                </a:lnTo>
                <a:lnTo>
                  <a:pt x="1139604" y="490819"/>
                </a:lnTo>
                <a:lnTo>
                  <a:pt x="1202163" y="915773"/>
                </a:lnTo>
                <a:lnTo>
                  <a:pt x="777601" y="980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15" y="4098388"/>
            <a:ext cx="2152650" cy="16192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28675" y="1028700"/>
            <a:ext cx="1838326" cy="1828800"/>
          </a:xfrm>
          <a:custGeom>
            <a:avLst/>
            <a:gdLst/>
            <a:ahLst/>
            <a:cxnLst/>
            <a:rect l="l" t="t" r="r" b="b"/>
            <a:pathLst>
              <a:path w="1838325" h="1828800">
                <a:moveTo>
                  <a:pt x="1076228" y="12699"/>
                </a:moveTo>
                <a:lnTo>
                  <a:pt x="761951" y="12699"/>
                </a:lnTo>
                <a:lnTo>
                  <a:pt x="773075" y="0"/>
                </a:lnTo>
                <a:lnTo>
                  <a:pt x="1065104" y="0"/>
                </a:lnTo>
                <a:lnTo>
                  <a:pt x="1076228" y="12699"/>
                </a:lnTo>
                <a:close/>
              </a:path>
              <a:path w="1838325" h="1828800">
                <a:moveTo>
                  <a:pt x="1142421" y="25399"/>
                </a:moveTo>
                <a:lnTo>
                  <a:pt x="695755" y="25399"/>
                </a:lnTo>
                <a:lnTo>
                  <a:pt x="706714" y="12699"/>
                </a:lnTo>
                <a:lnTo>
                  <a:pt x="1131462" y="12699"/>
                </a:lnTo>
                <a:lnTo>
                  <a:pt x="1142421" y="25399"/>
                </a:lnTo>
                <a:close/>
              </a:path>
              <a:path w="1838325" h="1828800">
                <a:moveTo>
                  <a:pt x="1185899" y="38099"/>
                </a:moveTo>
                <a:lnTo>
                  <a:pt x="652274" y="38099"/>
                </a:lnTo>
                <a:lnTo>
                  <a:pt x="663089" y="25399"/>
                </a:lnTo>
                <a:lnTo>
                  <a:pt x="1175085" y="25399"/>
                </a:lnTo>
                <a:lnTo>
                  <a:pt x="1185899" y="38099"/>
                </a:lnTo>
                <a:close/>
              </a:path>
              <a:path w="1838325" h="1828800">
                <a:moveTo>
                  <a:pt x="1228734" y="50799"/>
                </a:moveTo>
                <a:lnTo>
                  <a:pt x="609436" y="50799"/>
                </a:lnTo>
                <a:lnTo>
                  <a:pt x="620081" y="38099"/>
                </a:lnTo>
                <a:lnTo>
                  <a:pt x="1218090" y="38099"/>
                </a:lnTo>
                <a:lnTo>
                  <a:pt x="1228734" y="50799"/>
                </a:lnTo>
                <a:close/>
              </a:path>
              <a:path w="1838325" h="1828800">
                <a:moveTo>
                  <a:pt x="1260376" y="63499"/>
                </a:moveTo>
                <a:lnTo>
                  <a:pt x="577793" y="63499"/>
                </a:lnTo>
                <a:lnTo>
                  <a:pt x="588291" y="50799"/>
                </a:lnTo>
                <a:lnTo>
                  <a:pt x="1249878" y="50799"/>
                </a:lnTo>
                <a:lnTo>
                  <a:pt x="1260376" y="63499"/>
                </a:lnTo>
                <a:close/>
              </a:path>
              <a:path w="1838325" h="1828800">
                <a:moveTo>
                  <a:pt x="1291556" y="76199"/>
                </a:moveTo>
                <a:lnTo>
                  <a:pt x="546610" y="76199"/>
                </a:lnTo>
                <a:lnTo>
                  <a:pt x="556949" y="63499"/>
                </a:lnTo>
                <a:lnTo>
                  <a:pt x="1281218" y="63499"/>
                </a:lnTo>
                <a:lnTo>
                  <a:pt x="1291556" y="76199"/>
                </a:lnTo>
                <a:close/>
              </a:path>
              <a:path w="1838325" h="1828800">
                <a:moveTo>
                  <a:pt x="1322232" y="88899"/>
                </a:moveTo>
                <a:lnTo>
                  <a:pt x="515932" y="88899"/>
                </a:lnTo>
                <a:lnTo>
                  <a:pt x="526100" y="76199"/>
                </a:lnTo>
                <a:lnTo>
                  <a:pt x="1312065" y="76199"/>
                </a:lnTo>
                <a:lnTo>
                  <a:pt x="1322232" y="88899"/>
                </a:lnTo>
                <a:close/>
              </a:path>
              <a:path w="1838325" h="1828800">
                <a:moveTo>
                  <a:pt x="1342380" y="101599"/>
                </a:moveTo>
                <a:lnTo>
                  <a:pt x="495784" y="101599"/>
                </a:lnTo>
                <a:lnTo>
                  <a:pt x="505827" y="88899"/>
                </a:lnTo>
                <a:lnTo>
                  <a:pt x="1332337" y="88899"/>
                </a:lnTo>
                <a:lnTo>
                  <a:pt x="1342380" y="101599"/>
                </a:lnTo>
                <a:close/>
              </a:path>
              <a:path w="1838325" h="1828800">
                <a:moveTo>
                  <a:pt x="1372122" y="114299"/>
                </a:moveTo>
                <a:lnTo>
                  <a:pt x="466039" y="114299"/>
                </a:lnTo>
                <a:lnTo>
                  <a:pt x="475887" y="101599"/>
                </a:lnTo>
                <a:lnTo>
                  <a:pt x="1362275" y="101599"/>
                </a:lnTo>
                <a:lnTo>
                  <a:pt x="1372122" y="114299"/>
                </a:lnTo>
                <a:close/>
              </a:path>
              <a:path w="1838325" h="1828800">
                <a:moveTo>
                  <a:pt x="1391612" y="126999"/>
                </a:moveTo>
                <a:lnTo>
                  <a:pt x="446549" y="126999"/>
                </a:lnTo>
                <a:lnTo>
                  <a:pt x="456260" y="114299"/>
                </a:lnTo>
                <a:lnTo>
                  <a:pt x="1381901" y="114299"/>
                </a:lnTo>
                <a:lnTo>
                  <a:pt x="1391612" y="126999"/>
                </a:lnTo>
                <a:close/>
              </a:path>
              <a:path w="1838325" h="1828800">
                <a:moveTo>
                  <a:pt x="1410816" y="139699"/>
                </a:moveTo>
                <a:lnTo>
                  <a:pt x="427343" y="139699"/>
                </a:lnTo>
                <a:lnTo>
                  <a:pt x="436909" y="126999"/>
                </a:lnTo>
                <a:lnTo>
                  <a:pt x="1401251" y="126999"/>
                </a:lnTo>
                <a:lnTo>
                  <a:pt x="1410816" y="139699"/>
                </a:lnTo>
                <a:close/>
              </a:path>
              <a:path w="1838325" h="1828800">
                <a:moveTo>
                  <a:pt x="1429725" y="152399"/>
                </a:moveTo>
                <a:lnTo>
                  <a:pt x="408433" y="152399"/>
                </a:lnTo>
                <a:lnTo>
                  <a:pt x="417851" y="139699"/>
                </a:lnTo>
                <a:lnTo>
                  <a:pt x="1420308" y="139699"/>
                </a:lnTo>
                <a:lnTo>
                  <a:pt x="1429725" y="152399"/>
                </a:lnTo>
                <a:close/>
              </a:path>
              <a:path w="1838325" h="1828800">
                <a:moveTo>
                  <a:pt x="1448326" y="165099"/>
                </a:moveTo>
                <a:lnTo>
                  <a:pt x="389831" y="165099"/>
                </a:lnTo>
                <a:lnTo>
                  <a:pt x="399093" y="152399"/>
                </a:lnTo>
                <a:lnTo>
                  <a:pt x="1439065" y="152399"/>
                </a:lnTo>
                <a:lnTo>
                  <a:pt x="1448326" y="165099"/>
                </a:lnTo>
                <a:close/>
              </a:path>
              <a:path w="1838325" h="1828800">
                <a:moveTo>
                  <a:pt x="1466608" y="177799"/>
                </a:moveTo>
                <a:lnTo>
                  <a:pt x="371548" y="177799"/>
                </a:lnTo>
                <a:lnTo>
                  <a:pt x="380650" y="165099"/>
                </a:lnTo>
                <a:lnTo>
                  <a:pt x="1457507" y="165099"/>
                </a:lnTo>
                <a:lnTo>
                  <a:pt x="1466608" y="177799"/>
                </a:lnTo>
                <a:close/>
              </a:path>
              <a:path w="1838325" h="1828800">
                <a:moveTo>
                  <a:pt x="1484561" y="190499"/>
                </a:moveTo>
                <a:lnTo>
                  <a:pt x="353595" y="190499"/>
                </a:lnTo>
                <a:lnTo>
                  <a:pt x="362529" y="177799"/>
                </a:lnTo>
                <a:lnTo>
                  <a:pt x="1475627" y="177799"/>
                </a:lnTo>
                <a:lnTo>
                  <a:pt x="1484561" y="190499"/>
                </a:lnTo>
                <a:close/>
              </a:path>
              <a:path w="1838325" h="1828800">
                <a:moveTo>
                  <a:pt x="1502172" y="203199"/>
                </a:moveTo>
                <a:lnTo>
                  <a:pt x="335982" y="203199"/>
                </a:lnTo>
                <a:lnTo>
                  <a:pt x="344746" y="190499"/>
                </a:lnTo>
                <a:lnTo>
                  <a:pt x="1493409" y="190499"/>
                </a:lnTo>
                <a:lnTo>
                  <a:pt x="1502172" y="203199"/>
                </a:lnTo>
                <a:close/>
              </a:path>
              <a:path w="1838325" h="1828800">
                <a:moveTo>
                  <a:pt x="1527928" y="228599"/>
                </a:moveTo>
                <a:lnTo>
                  <a:pt x="310226" y="228599"/>
                </a:lnTo>
                <a:lnTo>
                  <a:pt x="318721" y="215899"/>
                </a:lnTo>
                <a:lnTo>
                  <a:pt x="327306" y="203199"/>
                </a:lnTo>
                <a:lnTo>
                  <a:pt x="1510848" y="203199"/>
                </a:lnTo>
                <a:lnTo>
                  <a:pt x="1519433" y="215899"/>
                </a:lnTo>
                <a:lnTo>
                  <a:pt x="1527928" y="228599"/>
                </a:lnTo>
                <a:close/>
              </a:path>
              <a:path w="1838325" h="1828800">
                <a:moveTo>
                  <a:pt x="1544644" y="241299"/>
                </a:moveTo>
                <a:lnTo>
                  <a:pt x="293509" y="241299"/>
                </a:lnTo>
                <a:lnTo>
                  <a:pt x="301821" y="228599"/>
                </a:lnTo>
                <a:lnTo>
                  <a:pt x="1536332" y="228599"/>
                </a:lnTo>
                <a:lnTo>
                  <a:pt x="1544644" y="241299"/>
                </a:lnTo>
                <a:close/>
              </a:path>
              <a:path w="1838325" h="1828800">
                <a:moveTo>
                  <a:pt x="1569005" y="266699"/>
                </a:moveTo>
                <a:lnTo>
                  <a:pt x="269147" y="266699"/>
                </a:lnTo>
                <a:lnTo>
                  <a:pt x="277172" y="253999"/>
                </a:lnTo>
                <a:lnTo>
                  <a:pt x="285293" y="241299"/>
                </a:lnTo>
                <a:lnTo>
                  <a:pt x="1552860" y="241299"/>
                </a:lnTo>
                <a:lnTo>
                  <a:pt x="1560980" y="253999"/>
                </a:lnTo>
                <a:lnTo>
                  <a:pt x="1569005" y="266699"/>
                </a:lnTo>
                <a:close/>
              </a:path>
              <a:path w="1838325" h="1828800">
                <a:moveTo>
                  <a:pt x="1592486" y="292099"/>
                </a:moveTo>
                <a:lnTo>
                  <a:pt x="245665" y="292099"/>
                </a:lnTo>
                <a:lnTo>
                  <a:pt x="253392" y="279399"/>
                </a:lnTo>
                <a:lnTo>
                  <a:pt x="261219" y="266699"/>
                </a:lnTo>
                <a:lnTo>
                  <a:pt x="1576932" y="266699"/>
                </a:lnTo>
                <a:lnTo>
                  <a:pt x="1584759" y="279399"/>
                </a:lnTo>
                <a:lnTo>
                  <a:pt x="1592486" y="292099"/>
                </a:lnTo>
                <a:close/>
              </a:path>
              <a:path w="1838325" h="1828800">
                <a:moveTo>
                  <a:pt x="1615056" y="317499"/>
                </a:moveTo>
                <a:lnTo>
                  <a:pt x="223095" y="317499"/>
                </a:lnTo>
                <a:lnTo>
                  <a:pt x="230514" y="304799"/>
                </a:lnTo>
                <a:lnTo>
                  <a:pt x="238038" y="292099"/>
                </a:lnTo>
                <a:lnTo>
                  <a:pt x="1600113" y="292099"/>
                </a:lnTo>
                <a:lnTo>
                  <a:pt x="1607637" y="304799"/>
                </a:lnTo>
                <a:lnTo>
                  <a:pt x="1615056" y="317499"/>
                </a:lnTo>
                <a:close/>
              </a:path>
              <a:path w="1838325" h="1828800">
                <a:moveTo>
                  <a:pt x="1636682" y="342899"/>
                </a:moveTo>
                <a:lnTo>
                  <a:pt x="201468" y="342899"/>
                </a:lnTo>
                <a:lnTo>
                  <a:pt x="208571" y="330199"/>
                </a:lnTo>
                <a:lnTo>
                  <a:pt x="215780" y="317499"/>
                </a:lnTo>
                <a:lnTo>
                  <a:pt x="1622370" y="317499"/>
                </a:lnTo>
                <a:lnTo>
                  <a:pt x="1629580" y="330199"/>
                </a:lnTo>
                <a:lnTo>
                  <a:pt x="1636682" y="342899"/>
                </a:lnTo>
                <a:close/>
              </a:path>
              <a:path w="1838325" h="1828800">
                <a:moveTo>
                  <a:pt x="461650" y="1447799"/>
                </a:moveTo>
                <a:lnTo>
                  <a:pt x="167599" y="1447799"/>
                </a:lnTo>
                <a:lnTo>
                  <a:pt x="161162" y="1435099"/>
                </a:lnTo>
                <a:lnTo>
                  <a:pt x="154837" y="1422399"/>
                </a:lnTo>
                <a:lnTo>
                  <a:pt x="148628" y="1409699"/>
                </a:lnTo>
                <a:lnTo>
                  <a:pt x="142535" y="1409699"/>
                </a:lnTo>
                <a:lnTo>
                  <a:pt x="136559" y="1396999"/>
                </a:lnTo>
                <a:lnTo>
                  <a:pt x="130701" y="1384299"/>
                </a:lnTo>
                <a:lnTo>
                  <a:pt x="124961" y="1371599"/>
                </a:lnTo>
                <a:lnTo>
                  <a:pt x="119341" y="1371599"/>
                </a:lnTo>
                <a:lnTo>
                  <a:pt x="113842" y="1358899"/>
                </a:lnTo>
                <a:lnTo>
                  <a:pt x="108464" y="1346199"/>
                </a:lnTo>
                <a:lnTo>
                  <a:pt x="103207" y="1333499"/>
                </a:lnTo>
                <a:lnTo>
                  <a:pt x="98074" y="1320799"/>
                </a:lnTo>
                <a:lnTo>
                  <a:pt x="93065" y="1320799"/>
                </a:lnTo>
                <a:lnTo>
                  <a:pt x="88180" y="1308099"/>
                </a:lnTo>
                <a:lnTo>
                  <a:pt x="83419" y="1295399"/>
                </a:lnTo>
                <a:lnTo>
                  <a:pt x="78785" y="1282699"/>
                </a:lnTo>
                <a:lnTo>
                  <a:pt x="74278" y="1269999"/>
                </a:lnTo>
                <a:lnTo>
                  <a:pt x="69897" y="1269999"/>
                </a:lnTo>
                <a:lnTo>
                  <a:pt x="57526" y="1231899"/>
                </a:lnTo>
                <a:lnTo>
                  <a:pt x="49926" y="1206499"/>
                </a:lnTo>
                <a:lnTo>
                  <a:pt x="46322" y="1206499"/>
                </a:lnTo>
                <a:lnTo>
                  <a:pt x="36301" y="1168399"/>
                </a:lnTo>
                <a:lnTo>
                  <a:pt x="27476" y="1130299"/>
                </a:lnTo>
                <a:lnTo>
                  <a:pt x="24803" y="1130299"/>
                </a:lnTo>
                <a:lnTo>
                  <a:pt x="17592" y="1092199"/>
                </a:lnTo>
                <a:lnTo>
                  <a:pt x="11602" y="1054099"/>
                </a:lnTo>
                <a:lnTo>
                  <a:pt x="9879" y="1041399"/>
                </a:lnTo>
                <a:lnTo>
                  <a:pt x="8292" y="1041399"/>
                </a:lnTo>
                <a:lnTo>
                  <a:pt x="4356" y="1003299"/>
                </a:lnTo>
                <a:lnTo>
                  <a:pt x="1660" y="965199"/>
                </a:lnTo>
                <a:lnTo>
                  <a:pt x="1037" y="952499"/>
                </a:lnTo>
                <a:lnTo>
                  <a:pt x="553" y="952499"/>
                </a:lnTo>
                <a:lnTo>
                  <a:pt x="207" y="939799"/>
                </a:lnTo>
                <a:lnTo>
                  <a:pt x="0" y="927099"/>
                </a:lnTo>
                <a:lnTo>
                  <a:pt x="0" y="901699"/>
                </a:lnTo>
                <a:lnTo>
                  <a:pt x="207" y="888999"/>
                </a:lnTo>
                <a:lnTo>
                  <a:pt x="553" y="876299"/>
                </a:lnTo>
                <a:lnTo>
                  <a:pt x="1037" y="863599"/>
                </a:lnTo>
                <a:lnTo>
                  <a:pt x="1660" y="850899"/>
                </a:lnTo>
                <a:lnTo>
                  <a:pt x="2421" y="850899"/>
                </a:lnTo>
                <a:lnTo>
                  <a:pt x="3320" y="838199"/>
                </a:lnTo>
                <a:lnTo>
                  <a:pt x="6843" y="800099"/>
                </a:lnTo>
                <a:lnTo>
                  <a:pt x="11602" y="761999"/>
                </a:lnTo>
                <a:lnTo>
                  <a:pt x="13462" y="761999"/>
                </a:lnTo>
                <a:lnTo>
                  <a:pt x="15459" y="749299"/>
                </a:lnTo>
                <a:lnTo>
                  <a:pt x="22264" y="711199"/>
                </a:lnTo>
                <a:lnTo>
                  <a:pt x="30284" y="673099"/>
                </a:lnTo>
                <a:lnTo>
                  <a:pt x="33226" y="673099"/>
                </a:lnTo>
                <a:lnTo>
                  <a:pt x="36301" y="660399"/>
                </a:lnTo>
                <a:lnTo>
                  <a:pt x="46322" y="622299"/>
                </a:lnTo>
                <a:lnTo>
                  <a:pt x="53661" y="596899"/>
                </a:lnTo>
                <a:lnTo>
                  <a:pt x="57526" y="596899"/>
                </a:lnTo>
                <a:lnTo>
                  <a:pt x="61521" y="584199"/>
                </a:lnTo>
                <a:lnTo>
                  <a:pt x="65644" y="571499"/>
                </a:lnTo>
                <a:lnTo>
                  <a:pt x="69897" y="558799"/>
                </a:lnTo>
                <a:lnTo>
                  <a:pt x="74278" y="546099"/>
                </a:lnTo>
                <a:lnTo>
                  <a:pt x="78785" y="546099"/>
                </a:lnTo>
                <a:lnTo>
                  <a:pt x="83419" y="533399"/>
                </a:lnTo>
                <a:lnTo>
                  <a:pt x="88180" y="520699"/>
                </a:lnTo>
                <a:lnTo>
                  <a:pt x="93065" y="507999"/>
                </a:lnTo>
                <a:lnTo>
                  <a:pt x="98074" y="495299"/>
                </a:lnTo>
                <a:lnTo>
                  <a:pt x="103207" y="495299"/>
                </a:lnTo>
                <a:lnTo>
                  <a:pt x="108464" y="482599"/>
                </a:lnTo>
                <a:lnTo>
                  <a:pt x="113842" y="469899"/>
                </a:lnTo>
                <a:lnTo>
                  <a:pt x="119341" y="457199"/>
                </a:lnTo>
                <a:lnTo>
                  <a:pt x="124961" y="444499"/>
                </a:lnTo>
                <a:lnTo>
                  <a:pt x="130701" y="444499"/>
                </a:lnTo>
                <a:lnTo>
                  <a:pt x="136559" y="431799"/>
                </a:lnTo>
                <a:lnTo>
                  <a:pt x="142535" y="419099"/>
                </a:lnTo>
                <a:lnTo>
                  <a:pt x="148628" y="406399"/>
                </a:lnTo>
                <a:lnTo>
                  <a:pt x="154837" y="406399"/>
                </a:lnTo>
                <a:lnTo>
                  <a:pt x="161162" y="393699"/>
                </a:lnTo>
                <a:lnTo>
                  <a:pt x="167599" y="380999"/>
                </a:lnTo>
                <a:lnTo>
                  <a:pt x="174150" y="368299"/>
                </a:lnTo>
                <a:lnTo>
                  <a:pt x="180815" y="368299"/>
                </a:lnTo>
                <a:lnTo>
                  <a:pt x="187590" y="355599"/>
                </a:lnTo>
                <a:lnTo>
                  <a:pt x="194474" y="342899"/>
                </a:lnTo>
                <a:lnTo>
                  <a:pt x="875813" y="342899"/>
                </a:lnTo>
                <a:lnTo>
                  <a:pt x="835684" y="355599"/>
                </a:lnTo>
                <a:lnTo>
                  <a:pt x="798843" y="368299"/>
                </a:lnTo>
                <a:lnTo>
                  <a:pt x="735581" y="406399"/>
                </a:lnTo>
                <a:lnTo>
                  <a:pt x="687133" y="457199"/>
                </a:lnTo>
                <a:lnTo>
                  <a:pt x="668810" y="495299"/>
                </a:lnTo>
                <a:lnTo>
                  <a:pt x="654604" y="520699"/>
                </a:lnTo>
                <a:lnTo>
                  <a:pt x="644655" y="558799"/>
                </a:lnTo>
                <a:lnTo>
                  <a:pt x="639100" y="596899"/>
                </a:lnTo>
                <a:lnTo>
                  <a:pt x="638078" y="634999"/>
                </a:lnTo>
                <a:lnTo>
                  <a:pt x="641726" y="673099"/>
                </a:lnTo>
                <a:lnTo>
                  <a:pt x="650183" y="711199"/>
                </a:lnTo>
                <a:lnTo>
                  <a:pt x="663588" y="736599"/>
                </a:lnTo>
                <a:lnTo>
                  <a:pt x="682078" y="774699"/>
                </a:lnTo>
                <a:lnTo>
                  <a:pt x="705791" y="800099"/>
                </a:lnTo>
                <a:lnTo>
                  <a:pt x="734867" y="838199"/>
                </a:lnTo>
                <a:lnTo>
                  <a:pt x="769442" y="863599"/>
                </a:lnTo>
                <a:lnTo>
                  <a:pt x="783501" y="863599"/>
                </a:lnTo>
                <a:lnTo>
                  <a:pt x="790701" y="876299"/>
                </a:lnTo>
                <a:lnTo>
                  <a:pt x="697058" y="876299"/>
                </a:lnTo>
                <a:lnTo>
                  <a:pt x="647596" y="901699"/>
                </a:lnTo>
                <a:lnTo>
                  <a:pt x="601272" y="927099"/>
                </a:lnTo>
                <a:lnTo>
                  <a:pt x="558417" y="952499"/>
                </a:lnTo>
                <a:lnTo>
                  <a:pt x="519363" y="990599"/>
                </a:lnTo>
                <a:lnTo>
                  <a:pt x="484440" y="1015999"/>
                </a:lnTo>
                <a:lnTo>
                  <a:pt x="453980" y="1054099"/>
                </a:lnTo>
                <a:lnTo>
                  <a:pt x="428315" y="1092199"/>
                </a:lnTo>
                <a:lnTo>
                  <a:pt x="407777" y="1142999"/>
                </a:lnTo>
                <a:lnTo>
                  <a:pt x="392696" y="1181099"/>
                </a:lnTo>
                <a:lnTo>
                  <a:pt x="383405" y="1231899"/>
                </a:lnTo>
                <a:lnTo>
                  <a:pt x="380234" y="1282699"/>
                </a:lnTo>
                <a:lnTo>
                  <a:pt x="380575" y="1295399"/>
                </a:lnTo>
                <a:lnTo>
                  <a:pt x="381917" y="1308099"/>
                </a:lnTo>
                <a:lnTo>
                  <a:pt x="382919" y="1308099"/>
                </a:lnTo>
                <a:lnTo>
                  <a:pt x="385584" y="1320799"/>
                </a:lnTo>
                <a:lnTo>
                  <a:pt x="387241" y="1333499"/>
                </a:lnTo>
                <a:lnTo>
                  <a:pt x="391203" y="1346199"/>
                </a:lnTo>
                <a:lnTo>
                  <a:pt x="393498" y="1346199"/>
                </a:lnTo>
                <a:lnTo>
                  <a:pt x="398719" y="1358899"/>
                </a:lnTo>
                <a:lnTo>
                  <a:pt x="401632" y="1371599"/>
                </a:lnTo>
                <a:lnTo>
                  <a:pt x="408062" y="1384299"/>
                </a:lnTo>
                <a:lnTo>
                  <a:pt x="411563" y="1384299"/>
                </a:lnTo>
                <a:lnTo>
                  <a:pt x="419140" y="1396999"/>
                </a:lnTo>
                <a:lnTo>
                  <a:pt x="423197" y="1409699"/>
                </a:lnTo>
                <a:lnTo>
                  <a:pt x="431848" y="1422399"/>
                </a:lnTo>
                <a:lnTo>
                  <a:pt x="436421" y="1422399"/>
                </a:lnTo>
                <a:lnTo>
                  <a:pt x="446063" y="1435099"/>
                </a:lnTo>
                <a:lnTo>
                  <a:pt x="451109" y="1435099"/>
                </a:lnTo>
                <a:lnTo>
                  <a:pt x="461650" y="1447799"/>
                </a:lnTo>
                <a:close/>
              </a:path>
              <a:path w="1838325" h="1828800">
                <a:moveTo>
                  <a:pt x="1657336" y="368299"/>
                </a:moveTo>
                <a:lnTo>
                  <a:pt x="1037616" y="368299"/>
                </a:lnTo>
                <a:lnTo>
                  <a:pt x="1030170" y="355599"/>
                </a:lnTo>
                <a:lnTo>
                  <a:pt x="999510" y="355599"/>
                </a:lnTo>
                <a:lnTo>
                  <a:pt x="991664" y="342899"/>
                </a:lnTo>
                <a:lnTo>
                  <a:pt x="1643676" y="342899"/>
                </a:lnTo>
                <a:lnTo>
                  <a:pt x="1650560" y="355599"/>
                </a:lnTo>
                <a:lnTo>
                  <a:pt x="1657336" y="368299"/>
                </a:lnTo>
                <a:close/>
              </a:path>
              <a:path w="1838325" h="1828800">
                <a:moveTo>
                  <a:pt x="1683313" y="406399"/>
                </a:moveTo>
                <a:lnTo>
                  <a:pt x="1099486" y="406399"/>
                </a:lnTo>
                <a:lnTo>
                  <a:pt x="1093139" y="393699"/>
                </a:lnTo>
                <a:lnTo>
                  <a:pt x="1080025" y="393699"/>
                </a:lnTo>
                <a:lnTo>
                  <a:pt x="1073257" y="380999"/>
                </a:lnTo>
                <a:lnTo>
                  <a:pt x="1059348" y="380999"/>
                </a:lnTo>
                <a:lnTo>
                  <a:pt x="1052217" y="368299"/>
                </a:lnTo>
                <a:lnTo>
                  <a:pt x="1664000" y="368299"/>
                </a:lnTo>
                <a:lnTo>
                  <a:pt x="1670551" y="380999"/>
                </a:lnTo>
                <a:lnTo>
                  <a:pt x="1676988" y="393699"/>
                </a:lnTo>
                <a:lnTo>
                  <a:pt x="1683313" y="406399"/>
                </a:lnTo>
                <a:close/>
              </a:path>
              <a:path w="1838325" h="1828800">
                <a:moveTo>
                  <a:pt x="1707450" y="444499"/>
                </a:moveTo>
                <a:lnTo>
                  <a:pt x="1139392" y="444499"/>
                </a:lnTo>
                <a:lnTo>
                  <a:pt x="1134209" y="431799"/>
                </a:lnTo>
                <a:lnTo>
                  <a:pt x="1123305" y="431799"/>
                </a:lnTo>
                <a:lnTo>
                  <a:pt x="1117592" y="419099"/>
                </a:lnTo>
                <a:lnTo>
                  <a:pt x="1111717" y="419099"/>
                </a:lnTo>
                <a:lnTo>
                  <a:pt x="1105682" y="406399"/>
                </a:lnTo>
                <a:lnTo>
                  <a:pt x="1689523" y="406399"/>
                </a:lnTo>
                <a:lnTo>
                  <a:pt x="1695615" y="419099"/>
                </a:lnTo>
                <a:lnTo>
                  <a:pt x="1701591" y="431799"/>
                </a:lnTo>
                <a:lnTo>
                  <a:pt x="1707450" y="444499"/>
                </a:lnTo>
                <a:close/>
              </a:path>
              <a:path w="1838325" h="1828800">
                <a:moveTo>
                  <a:pt x="1734945" y="495299"/>
                </a:moveTo>
                <a:lnTo>
                  <a:pt x="1170308" y="495299"/>
                </a:lnTo>
                <a:lnTo>
                  <a:pt x="1166496" y="482599"/>
                </a:lnTo>
                <a:lnTo>
                  <a:pt x="1162474" y="482599"/>
                </a:lnTo>
                <a:lnTo>
                  <a:pt x="1158249" y="469899"/>
                </a:lnTo>
                <a:lnTo>
                  <a:pt x="1153827" y="469899"/>
                </a:lnTo>
                <a:lnTo>
                  <a:pt x="1149209" y="457199"/>
                </a:lnTo>
                <a:lnTo>
                  <a:pt x="1144395" y="444499"/>
                </a:lnTo>
                <a:lnTo>
                  <a:pt x="1713190" y="444499"/>
                </a:lnTo>
                <a:lnTo>
                  <a:pt x="1718810" y="457199"/>
                </a:lnTo>
                <a:lnTo>
                  <a:pt x="1724309" y="469899"/>
                </a:lnTo>
                <a:lnTo>
                  <a:pt x="1729688" y="482599"/>
                </a:lnTo>
                <a:lnTo>
                  <a:pt x="1734945" y="495299"/>
                </a:lnTo>
                <a:close/>
              </a:path>
              <a:path w="1838325" h="1828800">
                <a:moveTo>
                  <a:pt x="1780630" y="596899"/>
                </a:moveTo>
                <a:lnTo>
                  <a:pt x="1199855" y="596899"/>
                </a:lnTo>
                <a:lnTo>
                  <a:pt x="1198955" y="584199"/>
                </a:lnTo>
                <a:lnTo>
                  <a:pt x="1197821" y="571499"/>
                </a:lnTo>
                <a:lnTo>
                  <a:pt x="1196453" y="571499"/>
                </a:lnTo>
                <a:lnTo>
                  <a:pt x="1194853" y="558799"/>
                </a:lnTo>
                <a:lnTo>
                  <a:pt x="1193024" y="558799"/>
                </a:lnTo>
                <a:lnTo>
                  <a:pt x="1190966" y="546099"/>
                </a:lnTo>
                <a:lnTo>
                  <a:pt x="1188678" y="533399"/>
                </a:lnTo>
                <a:lnTo>
                  <a:pt x="1186166" y="533399"/>
                </a:lnTo>
                <a:lnTo>
                  <a:pt x="1183432" y="520699"/>
                </a:lnTo>
                <a:lnTo>
                  <a:pt x="1180477" y="507999"/>
                </a:lnTo>
                <a:lnTo>
                  <a:pt x="1177301" y="507999"/>
                </a:lnTo>
                <a:lnTo>
                  <a:pt x="1173910" y="495299"/>
                </a:lnTo>
                <a:lnTo>
                  <a:pt x="1740078" y="495299"/>
                </a:lnTo>
                <a:lnTo>
                  <a:pt x="1745087" y="507999"/>
                </a:lnTo>
                <a:lnTo>
                  <a:pt x="1749973" y="520699"/>
                </a:lnTo>
                <a:lnTo>
                  <a:pt x="1754734" y="533399"/>
                </a:lnTo>
                <a:lnTo>
                  <a:pt x="1759368" y="546099"/>
                </a:lnTo>
                <a:lnTo>
                  <a:pt x="1763876" y="546099"/>
                </a:lnTo>
                <a:lnTo>
                  <a:pt x="1768257" y="558799"/>
                </a:lnTo>
                <a:lnTo>
                  <a:pt x="1772511" y="571499"/>
                </a:lnTo>
                <a:lnTo>
                  <a:pt x="1776635" y="584199"/>
                </a:lnTo>
                <a:lnTo>
                  <a:pt x="1780630" y="596899"/>
                </a:lnTo>
                <a:close/>
              </a:path>
              <a:path w="1838325" h="1828800">
                <a:moveTo>
                  <a:pt x="1824706" y="761999"/>
                </a:moveTo>
                <a:lnTo>
                  <a:pt x="1165113" y="761999"/>
                </a:lnTo>
                <a:lnTo>
                  <a:pt x="1169001" y="749299"/>
                </a:lnTo>
                <a:lnTo>
                  <a:pt x="1172677" y="749299"/>
                </a:lnTo>
                <a:lnTo>
                  <a:pt x="1176140" y="736599"/>
                </a:lnTo>
                <a:lnTo>
                  <a:pt x="1179392" y="723899"/>
                </a:lnTo>
                <a:lnTo>
                  <a:pt x="1182425" y="723899"/>
                </a:lnTo>
                <a:lnTo>
                  <a:pt x="1185237" y="711199"/>
                </a:lnTo>
                <a:lnTo>
                  <a:pt x="1187825" y="711199"/>
                </a:lnTo>
                <a:lnTo>
                  <a:pt x="1190191" y="698499"/>
                </a:lnTo>
                <a:lnTo>
                  <a:pt x="1192331" y="685799"/>
                </a:lnTo>
                <a:lnTo>
                  <a:pt x="1194240" y="685799"/>
                </a:lnTo>
                <a:lnTo>
                  <a:pt x="1195920" y="673099"/>
                </a:lnTo>
                <a:lnTo>
                  <a:pt x="1197369" y="660399"/>
                </a:lnTo>
                <a:lnTo>
                  <a:pt x="1198585" y="660399"/>
                </a:lnTo>
                <a:lnTo>
                  <a:pt x="1199567" y="647699"/>
                </a:lnTo>
                <a:lnTo>
                  <a:pt x="1200314" y="647699"/>
                </a:lnTo>
                <a:lnTo>
                  <a:pt x="1200827" y="634999"/>
                </a:lnTo>
                <a:lnTo>
                  <a:pt x="1201104" y="622299"/>
                </a:lnTo>
                <a:lnTo>
                  <a:pt x="1200951" y="609599"/>
                </a:lnTo>
                <a:lnTo>
                  <a:pt x="1200520" y="596899"/>
                </a:lnTo>
                <a:lnTo>
                  <a:pt x="1784496" y="596899"/>
                </a:lnTo>
                <a:lnTo>
                  <a:pt x="1795309" y="634999"/>
                </a:lnTo>
                <a:lnTo>
                  <a:pt x="1804935" y="673099"/>
                </a:lnTo>
                <a:lnTo>
                  <a:pt x="1807878" y="673099"/>
                </a:lnTo>
                <a:lnTo>
                  <a:pt x="1815901" y="711199"/>
                </a:lnTo>
                <a:lnTo>
                  <a:pt x="1822709" y="749299"/>
                </a:lnTo>
                <a:lnTo>
                  <a:pt x="1824706" y="761999"/>
                </a:lnTo>
                <a:close/>
              </a:path>
              <a:path w="1838325" h="1828800">
                <a:moveTo>
                  <a:pt x="1835757" y="850899"/>
                </a:moveTo>
                <a:lnTo>
                  <a:pt x="1084354" y="850899"/>
                </a:lnTo>
                <a:lnTo>
                  <a:pt x="1090891" y="838199"/>
                </a:lnTo>
                <a:lnTo>
                  <a:pt x="1103533" y="838199"/>
                </a:lnTo>
                <a:lnTo>
                  <a:pt x="1109628" y="825499"/>
                </a:lnTo>
                <a:lnTo>
                  <a:pt x="1115560" y="825499"/>
                </a:lnTo>
                <a:lnTo>
                  <a:pt x="1121326" y="812799"/>
                </a:lnTo>
                <a:lnTo>
                  <a:pt x="1126929" y="812799"/>
                </a:lnTo>
                <a:lnTo>
                  <a:pt x="1132357" y="800099"/>
                </a:lnTo>
                <a:lnTo>
                  <a:pt x="1137603" y="800099"/>
                </a:lnTo>
                <a:lnTo>
                  <a:pt x="1142667" y="787399"/>
                </a:lnTo>
                <a:lnTo>
                  <a:pt x="1147547" y="787399"/>
                </a:lnTo>
                <a:lnTo>
                  <a:pt x="1152237" y="774699"/>
                </a:lnTo>
                <a:lnTo>
                  <a:pt x="1156728" y="774699"/>
                </a:lnTo>
                <a:lnTo>
                  <a:pt x="1161020" y="761999"/>
                </a:lnTo>
                <a:lnTo>
                  <a:pt x="1826567" y="761999"/>
                </a:lnTo>
                <a:lnTo>
                  <a:pt x="1831330" y="800099"/>
                </a:lnTo>
                <a:lnTo>
                  <a:pt x="1834857" y="838199"/>
                </a:lnTo>
                <a:lnTo>
                  <a:pt x="1835757" y="850899"/>
                </a:lnTo>
                <a:close/>
              </a:path>
              <a:path w="1838325" h="1828800">
                <a:moveTo>
                  <a:pt x="1670586" y="1447799"/>
                </a:moveTo>
                <a:lnTo>
                  <a:pt x="1376535" y="1447799"/>
                </a:lnTo>
                <a:lnTo>
                  <a:pt x="1387076" y="1435099"/>
                </a:lnTo>
                <a:lnTo>
                  <a:pt x="1392122" y="1435099"/>
                </a:lnTo>
                <a:lnTo>
                  <a:pt x="1401764" y="1422399"/>
                </a:lnTo>
                <a:lnTo>
                  <a:pt x="1406338" y="1422399"/>
                </a:lnTo>
                <a:lnTo>
                  <a:pt x="1414989" y="1409699"/>
                </a:lnTo>
                <a:lnTo>
                  <a:pt x="1419046" y="1396999"/>
                </a:lnTo>
                <a:lnTo>
                  <a:pt x="1426622" y="1384299"/>
                </a:lnTo>
                <a:lnTo>
                  <a:pt x="1430124" y="1384299"/>
                </a:lnTo>
                <a:lnTo>
                  <a:pt x="1436554" y="1371599"/>
                </a:lnTo>
                <a:lnTo>
                  <a:pt x="1439466" y="1358899"/>
                </a:lnTo>
                <a:lnTo>
                  <a:pt x="1444687" y="1346199"/>
                </a:lnTo>
                <a:lnTo>
                  <a:pt x="1446983" y="1346199"/>
                </a:lnTo>
                <a:lnTo>
                  <a:pt x="1450945" y="1333499"/>
                </a:lnTo>
                <a:lnTo>
                  <a:pt x="1452602" y="1320799"/>
                </a:lnTo>
                <a:lnTo>
                  <a:pt x="1455267" y="1308099"/>
                </a:lnTo>
                <a:lnTo>
                  <a:pt x="1456268" y="1308099"/>
                </a:lnTo>
                <a:lnTo>
                  <a:pt x="1457611" y="1295399"/>
                </a:lnTo>
                <a:lnTo>
                  <a:pt x="1457952" y="1282699"/>
                </a:lnTo>
                <a:lnTo>
                  <a:pt x="1454781" y="1231899"/>
                </a:lnTo>
                <a:lnTo>
                  <a:pt x="1445489" y="1181099"/>
                </a:lnTo>
                <a:lnTo>
                  <a:pt x="1430409" y="1142999"/>
                </a:lnTo>
                <a:lnTo>
                  <a:pt x="1409870" y="1092199"/>
                </a:lnTo>
                <a:lnTo>
                  <a:pt x="1384205" y="1054099"/>
                </a:lnTo>
                <a:lnTo>
                  <a:pt x="1353746" y="1015999"/>
                </a:lnTo>
                <a:lnTo>
                  <a:pt x="1318823" y="990599"/>
                </a:lnTo>
                <a:lnTo>
                  <a:pt x="1279768" y="952499"/>
                </a:lnTo>
                <a:lnTo>
                  <a:pt x="1236913" y="927099"/>
                </a:lnTo>
                <a:lnTo>
                  <a:pt x="1190589" y="901699"/>
                </a:lnTo>
                <a:lnTo>
                  <a:pt x="1141128" y="876299"/>
                </a:lnTo>
                <a:lnTo>
                  <a:pt x="1049695" y="876299"/>
                </a:lnTo>
                <a:lnTo>
                  <a:pt x="1056871" y="863599"/>
                </a:lnTo>
                <a:lnTo>
                  <a:pt x="1070860" y="863599"/>
                </a:lnTo>
                <a:lnTo>
                  <a:pt x="1077673" y="850899"/>
                </a:lnTo>
                <a:lnTo>
                  <a:pt x="1836519" y="850899"/>
                </a:lnTo>
                <a:lnTo>
                  <a:pt x="1837976" y="888999"/>
                </a:lnTo>
                <a:lnTo>
                  <a:pt x="1838186" y="927099"/>
                </a:lnTo>
                <a:lnTo>
                  <a:pt x="1837979" y="939799"/>
                </a:lnTo>
                <a:lnTo>
                  <a:pt x="1837633" y="952499"/>
                </a:lnTo>
                <a:lnTo>
                  <a:pt x="1837148" y="952499"/>
                </a:lnTo>
                <a:lnTo>
                  <a:pt x="1836526" y="965199"/>
                </a:lnTo>
                <a:lnTo>
                  <a:pt x="1833829" y="1003299"/>
                </a:lnTo>
                <a:lnTo>
                  <a:pt x="1829893" y="1041399"/>
                </a:lnTo>
                <a:lnTo>
                  <a:pt x="1828307" y="1041399"/>
                </a:lnTo>
                <a:lnTo>
                  <a:pt x="1826583" y="1054099"/>
                </a:lnTo>
                <a:lnTo>
                  <a:pt x="1820594" y="1092199"/>
                </a:lnTo>
                <a:lnTo>
                  <a:pt x="1813383" y="1130299"/>
                </a:lnTo>
                <a:lnTo>
                  <a:pt x="1810709" y="1130299"/>
                </a:lnTo>
                <a:lnTo>
                  <a:pt x="1807901" y="1142999"/>
                </a:lnTo>
                <a:lnTo>
                  <a:pt x="1798677" y="1181099"/>
                </a:lnTo>
                <a:lnTo>
                  <a:pt x="1791864" y="1206499"/>
                </a:lnTo>
                <a:lnTo>
                  <a:pt x="1788260" y="1206499"/>
                </a:lnTo>
                <a:lnTo>
                  <a:pt x="1784525" y="1219199"/>
                </a:lnTo>
                <a:lnTo>
                  <a:pt x="1780659" y="1231899"/>
                </a:lnTo>
                <a:lnTo>
                  <a:pt x="1776665" y="1244599"/>
                </a:lnTo>
                <a:lnTo>
                  <a:pt x="1772541" y="1257299"/>
                </a:lnTo>
                <a:lnTo>
                  <a:pt x="1768288" y="1269999"/>
                </a:lnTo>
                <a:lnTo>
                  <a:pt x="1763907" y="1269999"/>
                </a:lnTo>
                <a:lnTo>
                  <a:pt x="1759400" y="1282699"/>
                </a:lnTo>
                <a:lnTo>
                  <a:pt x="1754766" y="1295399"/>
                </a:lnTo>
                <a:lnTo>
                  <a:pt x="1750006" y="1308099"/>
                </a:lnTo>
                <a:lnTo>
                  <a:pt x="1745120" y="1320799"/>
                </a:lnTo>
                <a:lnTo>
                  <a:pt x="1740111" y="1320799"/>
                </a:lnTo>
                <a:lnTo>
                  <a:pt x="1734978" y="1333499"/>
                </a:lnTo>
                <a:lnTo>
                  <a:pt x="1729722" y="1346199"/>
                </a:lnTo>
                <a:lnTo>
                  <a:pt x="1724343" y="1358899"/>
                </a:lnTo>
                <a:lnTo>
                  <a:pt x="1718844" y="1371599"/>
                </a:lnTo>
                <a:lnTo>
                  <a:pt x="1713225" y="1371599"/>
                </a:lnTo>
                <a:lnTo>
                  <a:pt x="1707485" y="1384299"/>
                </a:lnTo>
                <a:lnTo>
                  <a:pt x="1701626" y="1396999"/>
                </a:lnTo>
                <a:lnTo>
                  <a:pt x="1695651" y="1409699"/>
                </a:lnTo>
                <a:lnTo>
                  <a:pt x="1689558" y="1409699"/>
                </a:lnTo>
                <a:lnTo>
                  <a:pt x="1683348" y="1422399"/>
                </a:lnTo>
                <a:lnTo>
                  <a:pt x="1677024" y="1435099"/>
                </a:lnTo>
                <a:lnTo>
                  <a:pt x="1670586" y="1447799"/>
                </a:lnTo>
                <a:close/>
              </a:path>
              <a:path w="1838325" h="1828800">
                <a:moveTo>
                  <a:pt x="820525" y="888999"/>
                </a:moveTo>
                <a:lnTo>
                  <a:pt x="702871" y="888999"/>
                </a:lnTo>
                <a:lnTo>
                  <a:pt x="697058" y="876299"/>
                </a:lnTo>
                <a:lnTo>
                  <a:pt x="812933" y="876299"/>
                </a:lnTo>
                <a:lnTo>
                  <a:pt x="820525" y="888999"/>
                </a:lnTo>
                <a:close/>
              </a:path>
              <a:path w="1838325" h="1828800">
                <a:moveTo>
                  <a:pt x="1135315" y="888999"/>
                </a:moveTo>
                <a:lnTo>
                  <a:pt x="1019973" y="888999"/>
                </a:lnTo>
                <a:lnTo>
                  <a:pt x="1027549" y="876299"/>
                </a:lnTo>
                <a:lnTo>
                  <a:pt x="1141128" y="876299"/>
                </a:lnTo>
                <a:lnTo>
                  <a:pt x="1135315" y="888999"/>
                </a:lnTo>
                <a:close/>
              </a:path>
              <a:path w="1838325" h="1828800">
                <a:moveTo>
                  <a:pt x="859617" y="901699"/>
                </a:moveTo>
                <a:lnTo>
                  <a:pt x="720918" y="901699"/>
                </a:lnTo>
                <a:lnTo>
                  <a:pt x="714801" y="888999"/>
                </a:lnTo>
                <a:lnTo>
                  <a:pt x="851670" y="888999"/>
                </a:lnTo>
                <a:lnTo>
                  <a:pt x="859617" y="901699"/>
                </a:lnTo>
                <a:close/>
              </a:path>
              <a:path w="1838325" h="1828800">
                <a:moveTo>
                  <a:pt x="1117268" y="901699"/>
                </a:moveTo>
                <a:lnTo>
                  <a:pt x="972993" y="901699"/>
                </a:lnTo>
                <a:lnTo>
                  <a:pt x="980971" y="888999"/>
                </a:lnTo>
                <a:lnTo>
                  <a:pt x="1123385" y="888999"/>
                </a:lnTo>
                <a:lnTo>
                  <a:pt x="1117268" y="901699"/>
                </a:lnTo>
                <a:close/>
              </a:path>
              <a:path w="1838325" h="1828800">
                <a:moveTo>
                  <a:pt x="1098362" y="914399"/>
                </a:moveTo>
                <a:lnTo>
                  <a:pt x="739824" y="914399"/>
                </a:lnTo>
                <a:lnTo>
                  <a:pt x="733433" y="901699"/>
                </a:lnTo>
                <a:lnTo>
                  <a:pt x="1104753" y="901699"/>
                </a:lnTo>
                <a:lnTo>
                  <a:pt x="1098362" y="914399"/>
                </a:lnTo>
                <a:close/>
              </a:path>
              <a:path w="1838325" h="1828800">
                <a:moveTo>
                  <a:pt x="1078676" y="927099"/>
                </a:moveTo>
                <a:lnTo>
                  <a:pt x="759510" y="927099"/>
                </a:lnTo>
                <a:lnTo>
                  <a:pt x="752869" y="914399"/>
                </a:lnTo>
                <a:lnTo>
                  <a:pt x="1085317" y="914399"/>
                </a:lnTo>
                <a:lnTo>
                  <a:pt x="1078676" y="927099"/>
                </a:lnTo>
                <a:close/>
              </a:path>
              <a:path w="1838325" h="1828800">
                <a:moveTo>
                  <a:pt x="1051371" y="939799"/>
                </a:moveTo>
                <a:lnTo>
                  <a:pt x="786815" y="939799"/>
                </a:lnTo>
                <a:lnTo>
                  <a:pt x="779886" y="927099"/>
                </a:lnTo>
                <a:lnTo>
                  <a:pt x="1058300" y="927099"/>
                </a:lnTo>
                <a:lnTo>
                  <a:pt x="1051371" y="939799"/>
                </a:lnTo>
                <a:close/>
              </a:path>
              <a:path w="1838325" h="1828800">
                <a:moveTo>
                  <a:pt x="1023047" y="952499"/>
                </a:moveTo>
                <a:lnTo>
                  <a:pt x="815139" y="952499"/>
                </a:lnTo>
                <a:lnTo>
                  <a:pt x="807976" y="939799"/>
                </a:lnTo>
                <a:lnTo>
                  <a:pt x="1030210" y="939799"/>
                </a:lnTo>
                <a:lnTo>
                  <a:pt x="1023047" y="952499"/>
                </a:lnTo>
                <a:close/>
              </a:path>
              <a:path w="1838325" h="1828800">
                <a:moveTo>
                  <a:pt x="964223" y="965199"/>
                </a:moveTo>
                <a:lnTo>
                  <a:pt x="873963" y="965199"/>
                </a:lnTo>
                <a:lnTo>
                  <a:pt x="866498" y="952499"/>
                </a:lnTo>
                <a:lnTo>
                  <a:pt x="971688" y="952499"/>
                </a:lnTo>
                <a:lnTo>
                  <a:pt x="964223" y="965199"/>
                </a:lnTo>
                <a:close/>
              </a:path>
              <a:path w="1838325" h="1828800">
                <a:moveTo>
                  <a:pt x="502484" y="1473199"/>
                </a:moveTo>
                <a:lnTo>
                  <a:pt x="187590" y="1473199"/>
                </a:lnTo>
                <a:lnTo>
                  <a:pt x="180815" y="1460499"/>
                </a:lnTo>
                <a:lnTo>
                  <a:pt x="174150" y="1447799"/>
                </a:lnTo>
                <a:lnTo>
                  <a:pt x="467120" y="1447799"/>
                </a:lnTo>
                <a:lnTo>
                  <a:pt x="478458" y="1460499"/>
                </a:lnTo>
                <a:lnTo>
                  <a:pt x="496327" y="1460499"/>
                </a:lnTo>
                <a:lnTo>
                  <a:pt x="502484" y="1473199"/>
                </a:lnTo>
                <a:close/>
              </a:path>
              <a:path w="1838325" h="1828800">
                <a:moveTo>
                  <a:pt x="1650596" y="1473199"/>
                </a:moveTo>
                <a:lnTo>
                  <a:pt x="1335702" y="1473199"/>
                </a:lnTo>
                <a:lnTo>
                  <a:pt x="1341859" y="1460499"/>
                </a:lnTo>
                <a:lnTo>
                  <a:pt x="1359727" y="1460499"/>
                </a:lnTo>
                <a:lnTo>
                  <a:pt x="1371066" y="1447799"/>
                </a:lnTo>
                <a:lnTo>
                  <a:pt x="1664035" y="1447799"/>
                </a:lnTo>
                <a:lnTo>
                  <a:pt x="1657371" y="1460499"/>
                </a:lnTo>
                <a:lnTo>
                  <a:pt x="1650596" y="1473199"/>
                </a:lnTo>
                <a:close/>
              </a:path>
              <a:path w="1838325" h="1828800">
                <a:moveTo>
                  <a:pt x="1629615" y="1498599"/>
                </a:moveTo>
                <a:lnTo>
                  <a:pt x="208571" y="1498599"/>
                </a:lnTo>
                <a:lnTo>
                  <a:pt x="201468" y="1485899"/>
                </a:lnTo>
                <a:lnTo>
                  <a:pt x="194474" y="1473199"/>
                </a:lnTo>
                <a:lnTo>
                  <a:pt x="521497" y="1473199"/>
                </a:lnTo>
                <a:lnTo>
                  <a:pt x="534549" y="1485899"/>
                </a:lnTo>
                <a:lnTo>
                  <a:pt x="1636718" y="1485899"/>
                </a:lnTo>
                <a:lnTo>
                  <a:pt x="1629615" y="1498599"/>
                </a:lnTo>
                <a:close/>
              </a:path>
              <a:path w="1838325" h="1828800">
                <a:moveTo>
                  <a:pt x="1636718" y="1485899"/>
                </a:moveTo>
                <a:lnTo>
                  <a:pt x="1303636" y="1485899"/>
                </a:lnTo>
                <a:lnTo>
                  <a:pt x="1316689" y="1473199"/>
                </a:lnTo>
                <a:lnTo>
                  <a:pt x="1643711" y="1473199"/>
                </a:lnTo>
                <a:lnTo>
                  <a:pt x="1636718" y="1485899"/>
                </a:lnTo>
                <a:close/>
              </a:path>
              <a:path w="1838325" h="1828800">
                <a:moveTo>
                  <a:pt x="1607671" y="1523999"/>
                </a:moveTo>
                <a:lnTo>
                  <a:pt x="230514" y="1523999"/>
                </a:lnTo>
                <a:lnTo>
                  <a:pt x="223095" y="1511299"/>
                </a:lnTo>
                <a:lnTo>
                  <a:pt x="215780" y="1498599"/>
                </a:lnTo>
                <a:lnTo>
                  <a:pt x="1622405" y="1498599"/>
                </a:lnTo>
                <a:lnTo>
                  <a:pt x="1615091" y="1511299"/>
                </a:lnTo>
                <a:lnTo>
                  <a:pt x="1607671" y="1523999"/>
                </a:lnTo>
                <a:close/>
              </a:path>
              <a:path w="1838325" h="1828800">
                <a:moveTo>
                  <a:pt x="1584794" y="1549399"/>
                </a:moveTo>
                <a:lnTo>
                  <a:pt x="253392" y="1549399"/>
                </a:lnTo>
                <a:lnTo>
                  <a:pt x="245665" y="1536699"/>
                </a:lnTo>
                <a:lnTo>
                  <a:pt x="238038" y="1523999"/>
                </a:lnTo>
                <a:lnTo>
                  <a:pt x="1600147" y="1523999"/>
                </a:lnTo>
                <a:lnTo>
                  <a:pt x="1592521" y="1536699"/>
                </a:lnTo>
                <a:lnTo>
                  <a:pt x="1584794" y="1549399"/>
                </a:lnTo>
                <a:close/>
              </a:path>
              <a:path w="1838325" h="1828800">
                <a:moveTo>
                  <a:pt x="1561014" y="1574799"/>
                </a:moveTo>
                <a:lnTo>
                  <a:pt x="277172" y="1574799"/>
                </a:lnTo>
                <a:lnTo>
                  <a:pt x="269147" y="1562099"/>
                </a:lnTo>
                <a:lnTo>
                  <a:pt x="261219" y="1549399"/>
                </a:lnTo>
                <a:lnTo>
                  <a:pt x="1576966" y="1549399"/>
                </a:lnTo>
                <a:lnTo>
                  <a:pt x="1569039" y="1562099"/>
                </a:lnTo>
                <a:lnTo>
                  <a:pt x="1561014" y="1574799"/>
                </a:lnTo>
                <a:close/>
              </a:path>
              <a:path w="1838325" h="1828800">
                <a:moveTo>
                  <a:pt x="1536365" y="1600199"/>
                </a:moveTo>
                <a:lnTo>
                  <a:pt x="301821" y="1600199"/>
                </a:lnTo>
                <a:lnTo>
                  <a:pt x="293509" y="1587499"/>
                </a:lnTo>
                <a:lnTo>
                  <a:pt x="285293" y="1574799"/>
                </a:lnTo>
                <a:lnTo>
                  <a:pt x="1552893" y="1574799"/>
                </a:lnTo>
                <a:lnTo>
                  <a:pt x="1544676" y="1587499"/>
                </a:lnTo>
                <a:lnTo>
                  <a:pt x="1536365" y="1600199"/>
                </a:lnTo>
                <a:close/>
              </a:path>
              <a:path w="1838325" h="1828800">
                <a:moveTo>
                  <a:pt x="1519465" y="1612899"/>
                </a:moveTo>
                <a:lnTo>
                  <a:pt x="318721" y="1612899"/>
                </a:lnTo>
                <a:lnTo>
                  <a:pt x="310226" y="1600199"/>
                </a:lnTo>
                <a:lnTo>
                  <a:pt x="1527960" y="1600199"/>
                </a:lnTo>
                <a:lnTo>
                  <a:pt x="1519465" y="1612899"/>
                </a:lnTo>
                <a:close/>
              </a:path>
              <a:path w="1838325" h="1828800">
                <a:moveTo>
                  <a:pt x="1502203" y="1625599"/>
                </a:moveTo>
                <a:lnTo>
                  <a:pt x="335982" y="1625599"/>
                </a:lnTo>
                <a:lnTo>
                  <a:pt x="327306" y="1612899"/>
                </a:lnTo>
                <a:lnTo>
                  <a:pt x="1510879" y="1612899"/>
                </a:lnTo>
                <a:lnTo>
                  <a:pt x="1502203" y="1625599"/>
                </a:lnTo>
                <a:close/>
              </a:path>
              <a:path w="1838325" h="1828800">
                <a:moveTo>
                  <a:pt x="1484591" y="1638299"/>
                </a:moveTo>
                <a:lnTo>
                  <a:pt x="353595" y="1638299"/>
                </a:lnTo>
                <a:lnTo>
                  <a:pt x="344746" y="1625599"/>
                </a:lnTo>
                <a:lnTo>
                  <a:pt x="1493440" y="1625599"/>
                </a:lnTo>
                <a:lnTo>
                  <a:pt x="1484591" y="1638299"/>
                </a:lnTo>
                <a:close/>
              </a:path>
              <a:path w="1838325" h="1828800">
                <a:moveTo>
                  <a:pt x="1457536" y="1663699"/>
                </a:moveTo>
                <a:lnTo>
                  <a:pt x="380650" y="1663699"/>
                </a:lnTo>
                <a:lnTo>
                  <a:pt x="371548" y="1650999"/>
                </a:lnTo>
                <a:lnTo>
                  <a:pt x="362529" y="1638299"/>
                </a:lnTo>
                <a:lnTo>
                  <a:pt x="1475657" y="1638299"/>
                </a:lnTo>
                <a:lnTo>
                  <a:pt x="1466637" y="1650999"/>
                </a:lnTo>
                <a:lnTo>
                  <a:pt x="1457536" y="1663699"/>
                </a:lnTo>
                <a:close/>
              </a:path>
              <a:path w="1838325" h="1828800">
                <a:moveTo>
                  <a:pt x="1439093" y="1676399"/>
                </a:moveTo>
                <a:lnTo>
                  <a:pt x="399093" y="1676399"/>
                </a:lnTo>
                <a:lnTo>
                  <a:pt x="389831" y="1663699"/>
                </a:lnTo>
                <a:lnTo>
                  <a:pt x="1448354" y="1663699"/>
                </a:lnTo>
                <a:lnTo>
                  <a:pt x="1439093" y="1676399"/>
                </a:lnTo>
                <a:close/>
              </a:path>
              <a:path w="1838325" h="1828800">
                <a:moveTo>
                  <a:pt x="1420334" y="1689099"/>
                </a:moveTo>
                <a:lnTo>
                  <a:pt x="417851" y="1689099"/>
                </a:lnTo>
                <a:lnTo>
                  <a:pt x="408433" y="1676399"/>
                </a:lnTo>
                <a:lnTo>
                  <a:pt x="1429752" y="1676399"/>
                </a:lnTo>
                <a:lnTo>
                  <a:pt x="1420334" y="1689099"/>
                </a:lnTo>
                <a:close/>
              </a:path>
              <a:path w="1838325" h="1828800">
                <a:moveTo>
                  <a:pt x="1391637" y="1701799"/>
                </a:moveTo>
                <a:lnTo>
                  <a:pt x="446549" y="1701799"/>
                </a:lnTo>
                <a:lnTo>
                  <a:pt x="436909" y="1689099"/>
                </a:lnTo>
                <a:lnTo>
                  <a:pt x="1401277" y="1689099"/>
                </a:lnTo>
                <a:lnTo>
                  <a:pt x="1391637" y="1701799"/>
                </a:lnTo>
                <a:close/>
              </a:path>
              <a:path w="1838325" h="1828800">
                <a:moveTo>
                  <a:pt x="1372146" y="1714499"/>
                </a:moveTo>
                <a:lnTo>
                  <a:pt x="466039" y="1714499"/>
                </a:lnTo>
                <a:lnTo>
                  <a:pt x="456260" y="1701799"/>
                </a:lnTo>
                <a:lnTo>
                  <a:pt x="1381926" y="1701799"/>
                </a:lnTo>
                <a:lnTo>
                  <a:pt x="1372146" y="1714499"/>
                </a:lnTo>
                <a:close/>
              </a:path>
              <a:path w="1838325" h="1828800">
                <a:moveTo>
                  <a:pt x="1352383" y="1727199"/>
                </a:moveTo>
                <a:lnTo>
                  <a:pt x="485803" y="1727199"/>
                </a:lnTo>
                <a:lnTo>
                  <a:pt x="475887" y="1714499"/>
                </a:lnTo>
                <a:lnTo>
                  <a:pt x="1362299" y="1714499"/>
                </a:lnTo>
                <a:lnTo>
                  <a:pt x="1352383" y="1727199"/>
                </a:lnTo>
                <a:close/>
              </a:path>
              <a:path w="1838325" h="1828800">
                <a:moveTo>
                  <a:pt x="1332359" y="1739899"/>
                </a:moveTo>
                <a:lnTo>
                  <a:pt x="505827" y="1739899"/>
                </a:lnTo>
                <a:lnTo>
                  <a:pt x="495784" y="1727199"/>
                </a:lnTo>
                <a:lnTo>
                  <a:pt x="1342402" y="1727199"/>
                </a:lnTo>
                <a:lnTo>
                  <a:pt x="1332359" y="1739899"/>
                </a:lnTo>
                <a:close/>
              </a:path>
              <a:path w="1838325" h="1828800">
                <a:moveTo>
                  <a:pt x="1301859" y="1752599"/>
                </a:moveTo>
                <a:lnTo>
                  <a:pt x="536327" y="1752599"/>
                </a:lnTo>
                <a:lnTo>
                  <a:pt x="526100" y="1739899"/>
                </a:lnTo>
                <a:lnTo>
                  <a:pt x="1312086" y="1739899"/>
                </a:lnTo>
                <a:lnTo>
                  <a:pt x="1301859" y="1752599"/>
                </a:lnTo>
                <a:close/>
              </a:path>
              <a:path w="1838325" h="1828800">
                <a:moveTo>
                  <a:pt x="1270841" y="1765299"/>
                </a:moveTo>
                <a:lnTo>
                  <a:pt x="567345" y="1765299"/>
                </a:lnTo>
                <a:lnTo>
                  <a:pt x="556949" y="1752599"/>
                </a:lnTo>
                <a:lnTo>
                  <a:pt x="1281236" y="1752599"/>
                </a:lnTo>
                <a:lnTo>
                  <a:pt x="1270841" y="1765299"/>
                </a:lnTo>
                <a:close/>
              </a:path>
              <a:path w="1838325" h="1828800">
                <a:moveTo>
                  <a:pt x="1239347" y="1777999"/>
                </a:moveTo>
                <a:lnTo>
                  <a:pt x="598839" y="1777999"/>
                </a:lnTo>
                <a:lnTo>
                  <a:pt x="588291" y="1765299"/>
                </a:lnTo>
                <a:lnTo>
                  <a:pt x="1249895" y="1765299"/>
                </a:lnTo>
                <a:lnTo>
                  <a:pt x="1239347" y="1777999"/>
                </a:lnTo>
                <a:close/>
              </a:path>
              <a:path w="1838325" h="1828800">
                <a:moveTo>
                  <a:pt x="1207417" y="1790699"/>
                </a:moveTo>
                <a:lnTo>
                  <a:pt x="630768" y="1790699"/>
                </a:lnTo>
                <a:lnTo>
                  <a:pt x="620081" y="1777999"/>
                </a:lnTo>
                <a:lnTo>
                  <a:pt x="1218105" y="1777999"/>
                </a:lnTo>
                <a:lnTo>
                  <a:pt x="1207417" y="1790699"/>
                </a:lnTo>
                <a:close/>
              </a:path>
              <a:path w="1838325" h="1828800">
                <a:moveTo>
                  <a:pt x="1164245" y="1803399"/>
                </a:moveTo>
                <a:lnTo>
                  <a:pt x="673940" y="1803399"/>
                </a:lnTo>
                <a:lnTo>
                  <a:pt x="663089" y="1790699"/>
                </a:lnTo>
                <a:lnTo>
                  <a:pt x="1175097" y="1790699"/>
                </a:lnTo>
                <a:lnTo>
                  <a:pt x="1164245" y="1803399"/>
                </a:lnTo>
                <a:close/>
              </a:path>
              <a:path w="1838325" h="1828800">
                <a:moveTo>
                  <a:pt x="1109463" y="1816099"/>
                </a:moveTo>
                <a:lnTo>
                  <a:pt x="728723" y="1816099"/>
                </a:lnTo>
                <a:lnTo>
                  <a:pt x="717703" y="1803399"/>
                </a:lnTo>
                <a:lnTo>
                  <a:pt x="1120482" y="1803399"/>
                </a:lnTo>
                <a:lnTo>
                  <a:pt x="1109463" y="1816099"/>
                </a:lnTo>
                <a:close/>
              </a:path>
              <a:path w="1838325" h="1828800">
                <a:moveTo>
                  <a:pt x="1042794" y="1828799"/>
                </a:moveTo>
                <a:lnTo>
                  <a:pt x="795392" y="1828799"/>
                </a:lnTo>
                <a:lnTo>
                  <a:pt x="784224" y="1816099"/>
                </a:lnTo>
                <a:lnTo>
                  <a:pt x="1053962" y="1816099"/>
                </a:lnTo>
                <a:lnTo>
                  <a:pt x="1042794" y="1828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6053" y="8341317"/>
            <a:ext cx="1838326" cy="1828800"/>
          </a:xfrm>
          <a:custGeom>
            <a:avLst/>
            <a:gdLst/>
            <a:ahLst/>
            <a:cxnLst/>
            <a:rect l="l" t="t" r="r" b="b"/>
            <a:pathLst>
              <a:path w="1838325" h="1828800">
                <a:moveTo>
                  <a:pt x="1076228" y="12699"/>
                </a:moveTo>
                <a:lnTo>
                  <a:pt x="761951" y="12699"/>
                </a:lnTo>
                <a:lnTo>
                  <a:pt x="773075" y="0"/>
                </a:lnTo>
                <a:lnTo>
                  <a:pt x="1065104" y="0"/>
                </a:lnTo>
                <a:lnTo>
                  <a:pt x="1076228" y="12699"/>
                </a:lnTo>
                <a:close/>
              </a:path>
              <a:path w="1838325" h="1828800">
                <a:moveTo>
                  <a:pt x="1142421" y="25399"/>
                </a:moveTo>
                <a:lnTo>
                  <a:pt x="695755" y="25399"/>
                </a:lnTo>
                <a:lnTo>
                  <a:pt x="706714" y="12699"/>
                </a:lnTo>
                <a:lnTo>
                  <a:pt x="1131462" y="12699"/>
                </a:lnTo>
                <a:lnTo>
                  <a:pt x="1142421" y="25399"/>
                </a:lnTo>
                <a:close/>
              </a:path>
              <a:path w="1838325" h="1828800">
                <a:moveTo>
                  <a:pt x="1185899" y="38099"/>
                </a:moveTo>
                <a:lnTo>
                  <a:pt x="652274" y="38099"/>
                </a:lnTo>
                <a:lnTo>
                  <a:pt x="663089" y="25399"/>
                </a:lnTo>
                <a:lnTo>
                  <a:pt x="1175085" y="25399"/>
                </a:lnTo>
                <a:lnTo>
                  <a:pt x="1185899" y="38099"/>
                </a:lnTo>
                <a:close/>
              </a:path>
              <a:path w="1838325" h="1828800">
                <a:moveTo>
                  <a:pt x="1228734" y="50799"/>
                </a:moveTo>
                <a:lnTo>
                  <a:pt x="609436" y="50799"/>
                </a:lnTo>
                <a:lnTo>
                  <a:pt x="620081" y="38099"/>
                </a:lnTo>
                <a:lnTo>
                  <a:pt x="1218090" y="38099"/>
                </a:lnTo>
                <a:lnTo>
                  <a:pt x="1228734" y="50799"/>
                </a:lnTo>
                <a:close/>
              </a:path>
              <a:path w="1838325" h="1828800">
                <a:moveTo>
                  <a:pt x="1260376" y="63499"/>
                </a:moveTo>
                <a:lnTo>
                  <a:pt x="577793" y="63499"/>
                </a:lnTo>
                <a:lnTo>
                  <a:pt x="588291" y="50799"/>
                </a:lnTo>
                <a:lnTo>
                  <a:pt x="1249878" y="50799"/>
                </a:lnTo>
                <a:lnTo>
                  <a:pt x="1260376" y="63499"/>
                </a:lnTo>
                <a:close/>
              </a:path>
              <a:path w="1838325" h="1828800">
                <a:moveTo>
                  <a:pt x="1291556" y="76199"/>
                </a:moveTo>
                <a:lnTo>
                  <a:pt x="546610" y="76199"/>
                </a:lnTo>
                <a:lnTo>
                  <a:pt x="556949" y="63499"/>
                </a:lnTo>
                <a:lnTo>
                  <a:pt x="1281218" y="63499"/>
                </a:lnTo>
                <a:lnTo>
                  <a:pt x="1291556" y="76199"/>
                </a:lnTo>
                <a:close/>
              </a:path>
              <a:path w="1838325" h="1828800">
                <a:moveTo>
                  <a:pt x="1322232" y="88899"/>
                </a:moveTo>
                <a:lnTo>
                  <a:pt x="515932" y="88899"/>
                </a:lnTo>
                <a:lnTo>
                  <a:pt x="526100" y="76199"/>
                </a:lnTo>
                <a:lnTo>
                  <a:pt x="1312065" y="76199"/>
                </a:lnTo>
                <a:lnTo>
                  <a:pt x="1322232" y="88899"/>
                </a:lnTo>
                <a:close/>
              </a:path>
              <a:path w="1838325" h="1828800">
                <a:moveTo>
                  <a:pt x="1342380" y="101599"/>
                </a:moveTo>
                <a:lnTo>
                  <a:pt x="495784" y="101599"/>
                </a:lnTo>
                <a:lnTo>
                  <a:pt x="505827" y="88899"/>
                </a:lnTo>
                <a:lnTo>
                  <a:pt x="1332337" y="88899"/>
                </a:lnTo>
                <a:lnTo>
                  <a:pt x="1342380" y="101599"/>
                </a:lnTo>
                <a:close/>
              </a:path>
              <a:path w="1838325" h="1828800">
                <a:moveTo>
                  <a:pt x="1372122" y="114299"/>
                </a:moveTo>
                <a:lnTo>
                  <a:pt x="466039" y="114299"/>
                </a:lnTo>
                <a:lnTo>
                  <a:pt x="475887" y="101599"/>
                </a:lnTo>
                <a:lnTo>
                  <a:pt x="1362275" y="101599"/>
                </a:lnTo>
                <a:lnTo>
                  <a:pt x="1372122" y="114299"/>
                </a:lnTo>
                <a:close/>
              </a:path>
              <a:path w="1838325" h="1828800">
                <a:moveTo>
                  <a:pt x="1391612" y="126999"/>
                </a:moveTo>
                <a:lnTo>
                  <a:pt x="446549" y="126999"/>
                </a:lnTo>
                <a:lnTo>
                  <a:pt x="456260" y="114299"/>
                </a:lnTo>
                <a:lnTo>
                  <a:pt x="1381901" y="114299"/>
                </a:lnTo>
                <a:lnTo>
                  <a:pt x="1391612" y="126999"/>
                </a:lnTo>
                <a:close/>
              </a:path>
              <a:path w="1838325" h="1828800">
                <a:moveTo>
                  <a:pt x="1410816" y="139699"/>
                </a:moveTo>
                <a:lnTo>
                  <a:pt x="427343" y="139699"/>
                </a:lnTo>
                <a:lnTo>
                  <a:pt x="436909" y="126999"/>
                </a:lnTo>
                <a:lnTo>
                  <a:pt x="1401251" y="126999"/>
                </a:lnTo>
                <a:lnTo>
                  <a:pt x="1410816" y="139699"/>
                </a:lnTo>
                <a:close/>
              </a:path>
              <a:path w="1838325" h="1828800">
                <a:moveTo>
                  <a:pt x="1429725" y="152399"/>
                </a:moveTo>
                <a:lnTo>
                  <a:pt x="408433" y="152399"/>
                </a:lnTo>
                <a:lnTo>
                  <a:pt x="417851" y="139699"/>
                </a:lnTo>
                <a:lnTo>
                  <a:pt x="1420308" y="139699"/>
                </a:lnTo>
                <a:lnTo>
                  <a:pt x="1429725" y="152399"/>
                </a:lnTo>
                <a:close/>
              </a:path>
              <a:path w="1838325" h="1828800">
                <a:moveTo>
                  <a:pt x="1448326" y="165099"/>
                </a:moveTo>
                <a:lnTo>
                  <a:pt x="389831" y="165099"/>
                </a:lnTo>
                <a:lnTo>
                  <a:pt x="399093" y="152399"/>
                </a:lnTo>
                <a:lnTo>
                  <a:pt x="1439065" y="152399"/>
                </a:lnTo>
                <a:lnTo>
                  <a:pt x="1448326" y="165099"/>
                </a:lnTo>
                <a:close/>
              </a:path>
              <a:path w="1838325" h="1828800">
                <a:moveTo>
                  <a:pt x="1466608" y="177799"/>
                </a:moveTo>
                <a:lnTo>
                  <a:pt x="371548" y="177799"/>
                </a:lnTo>
                <a:lnTo>
                  <a:pt x="380650" y="165099"/>
                </a:lnTo>
                <a:lnTo>
                  <a:pt x="1457507" y="165099"/>
                </a:lnTo>
                <a:lnTo>
                  <a:pt x="1466608" y="177799"/>
                </a:lnTo>
                <a:close/>
              </a:path>
              <a:path w="1838325" h="1828800">
                <a:moveTo>
                  <a:pt x="1484561" y="190499"/>
                </a:moveTo>
                <a:lnTo>
                  <a:pt x="353595" y="190499"/>
                </a:lnTo>
                <a:lnTo>
                  <a:pt x="362529" y="177799"/>
                </a:lnTo>
                <a:lnTo>
                  <a:pt x="1475627" y="177799"/>
                </a:lnTo>
                <a:lnTo>
                  <a:pt x="1484561" y="190499"/>
                </a:lnTo>
                <a:close/>
              </a:path>
              <a:path w="1838325" h="1828800">
                <a:moveTo>
                  <a:pt x="1502172" y="203199"/>
                </a:moveTo>
                <a:lnTo>
                  <a:pt x="335982" y="203199"/>
                </a:lnTo>
                <a:lnTo>
                  <a:pt x="344746" y="190499"/>
                </a:lnTo>
                <a:lnTo>
                  <a:pt x="1493409" y="190499"/>
                </a:lnTo>
                <a:lnTo>
                  <a:pt x="1502172" y="203199"/>
                </a:lnTo>
                <a:close/>
              </a:path>
              <a:path w="1838325" h="1828800">
                <a:moveTo>
                  <a:pt x="1527928" y="228599"/>
                </a:moveTo>
                <a:lnTo>
                  <a:pt x="310226" y="228599"/>
                </a:lnTo>
                <a:lnTo>
                  <a:pt x="318721" y="215899"/>
                </a:lnTo>
                <a:lnTo>
                  <a:pt x="327306" y="203199"/>
                </a:lnTo>
                <a:lnTo>
                  <a:pt x="1510848" y="203199"/>
                </a:lnTo>
                <a:lnTo>
                  <a:pt x="1519433" y="215899"/>
                </a:lnTo>
                <a:lnTo>
                  <a:pt x="1527928" y="228599"/>
                </a:lnTo>
                <a:close/>
              </a:path>
              <a:path w="1838325" h="1828800">
                <a:moveTo>
                  <a:pt x="1544644" y="241299"/>
                </a:moveTo>
                <a:lnTo>
                  <a:pt x="293509" y="241299"/>
                </a:lnTo>
                <a:lnTo>
                  <a:pt x="301821" y="228599"/>
                </a:lnTo>
                <a:lnTo>
                  <a:pt x="1536332" y="228599"/>
                </a:lnTo>
                <a:lnTo>
                  <a:pt x="1544644" y="241299"/>
                </a:lnTo>
                <a:close/>
              </a:path>
              <a:path w="1838325" h="1828800">
                <a:moveTo>
                  <a:pt x="1569005" y="266699"/>
                </a:moveTo>
                <a:lnTo>
                  <a:pt x="269147" y="266699"/>
                </a:lnTo>
                <a:lnTo>
                  <a:pt x="277172" y="253999"/>
                </a:lnTo>
                <a:lnTo>
                  <a:pt x="285293" y="241299"/>
                </a:lnTo>
                <a:lnTo>
                  <a:pt x="1552860" y="241299"/>
                </a:lnTo>
                <a:lnTo>
                  <a:pt x="1560980" y="253999"/>
                </a:lnTo>
                <a:lnTo>
                  <a:pt x="1569005" y="266699"/>
                </a:lnTo>
                <a:close/>
              </a:path>
              <a:path w="1838325" h="1828800">
                <a:moveTo>
                  <a:pt x="1592486" y="292099"/>
                </a:moveTo>
                <a:lnTo>
                  <a:pt x="245665" y="292099"/>
                </a:lnTo>
                <a:lnTo>
                  <a:pt x="253392" y="279399"/>
                </a:lnTo>
                <a:lnTo>
                  <a:pt x="261219" y="266699"/>
                </a:lnTo>
                <a:lnTo>
                  <a:pt x="1576932" y="266699"/>
                </a:lnTo>
                <a:lnTo>
                  <a:pt x="1584759" y="279399"/>
                </a:lnTo>
                <a:lnTo>
                  <a:pt x="1592486" y="292099"/>
                </a:lnTo>
                <a:close/>
              </a:path>
              <a:path w="1838325" h="1828800">
                <a:moveTo>
                  <a:pt x="1615056" y="317499"/>
                </a:moveTo>
                <a:lnTo>
                  <a:pt x="223095" y="317499"/>
                </a:lnTo>
                <a:lnTo>
                  <a:pt x="230514" y="304799"/>
                </a:lnTo>
                <a:lnTo>
                  <a:pt x="238038" y="292099"/>
                </a:lnTo>
                <a:lnTo>
                  <a:pt x="1600113" y="292099"/>
                </a:lnTo>
                <a:lnTo>
                  <a:pt x="1607637" y="304799"/>
                </a:lnTo>
                <a:lnTo>
                  <a:pt x="1615056" y="317499"/>
                </a:lnTo>
                <a:close/>
              </a:path>
              <a:path w="1838325" h="1828800">
                <a:moveTo>
                  <a:pt x="1636682" y="342899"/>
                </a:moveTo>
                <a:lnTo>
                  <a:pt x="201468" y="342899"/>
                </a:lnTo>
                <a:lnTo>
                  <a:pt x="208571" y="330199"/>
                </a:lnTo>
                <a:lnTo>
                  <a:pt x="215780" y="317499"/>
                </a:lnTo>
                <a:lnTo>
                  <a:pt x="1622370" y="317499"/>
                </a:lnTo>
                <a:lnTo>
                  <a:pt x="1629580" y="330199"/>
                </a:lnTo>
                <a:lnTo>
                  <a:pt x="1636682" y="342899"/>
                </a:lnTo>
                <a:close/>
              </a:path>
              <a:path w="1838325" h="1828800">
                <a:moveTo>
                  <a:pt x="461650" y="1447799"/>
                </a:moveTo>
                <a:lnTo>
                  <a:pt x="167599" y="1447799"/>
                </a:lnTo>
                <a:lnTo>
                  <a:pt x="161162" y="1435099"/>
                </a:lnTo>
                <a:lnTo>
                  <a:pt x="154837" y="1422399"/>
                </a:lnTo>
                <a:lnTo>
                  <a:pt x="148628" y="1409699"/>
                </a:lnTo>
                <a:lnTo>
                  <a:pt x="142535" y="1409699"/>
                </a:lnTo>
                <a:lnTo>
                  <a:pt x="136559" y="1396999"/>
                </a:lnTo>
                <a:lnTo>
                  <a:pt x="130701" y="1384299"/>
                </a:lnTo>
                <a:lnTo>
                  <a:pt x="124961" y="1371599"/>
                </a:lnTo>
                <a:lnTo>
                  <a:pt x="119341" y="1371599"/>
                </a:lnTo>
                <a:lnTo>
                  <a:pt x="113842" y="1358899"/>
                </a:lnTo>
                <a:lnTo>
                  <a:pt x="108464" y="1346199"/>
                </a:lnTo>
                <a:lnTo>
                  <a:pt x="103207" y="1333499"/>
                </a:lnTo>
                <a:lnTo>
                  <a:pt x="98074" y="1320799"/>
                </a:lnTo>
                <a:lnTo>
                  <a:pt x="93065" y="1320799"/>
                </a:lnTo>
                <a:lnTo>
                  <a:pt x="88180" y="1308099"/>
                </a:lnTo>
                <a:lnTo>
                  <a:pt x="83419" y="1295399"/>
                </a:lnTo>
                <a:lnTo>
                  <a:pt x="78785" y="1282699"/>
                </a:lnTo>
                <a:lnTo>
                  <a:pt x="74278" y="1269999"/>
                </a:lnTo>
                <a:lnTo>
                  <a:pt x="69897" y="1269999"/>
                </a:lnTo>
                <a:lnTo>
                  <a:pt x="57526" y="1231899"/>
                </a:lnTo>
                <a:lnTo>
                  <a:pt x="49926" y="1206499"/>
                </a:lnTo>
                <a:lnTo>
                  <a:pt x="46322" y="1206499"/>
                </a:lnTo>
                <a:lnTo>
                  <a:pt x="36301" y="1168399"/>
                </a:lnTo>
                <a:lnTo>
                  <a:pt x="27476" y="1130299"/>
                </a:lnTo>
                <a:lnTo>
                  <a:pt x="24803" y="1130299"/>
                </a:lnTo>
                <a:lnTo>
                  <a:pt x="17592" y="1092199"/>
                </a:lnTo>
                <a:lnTo>
                  <a:pt x="11602" y="1054099"/>
                </a:lnTo>
                <a:lnTo>
                  <a:pt x="9879" y="1041399"/>
                </a:lnTo>
                <a:lnTo>
                  <a:pt x="8292" y="1041399"/>
                </a:lnTo>
                <a:lnTo>
                  <a:pt x="4356" y="1003299"/>
                </a:lnTo>
                <a:lnTo>
                  <a:pt x="1660" y="965199"/>
                </a:lnTo>
                <a:lnTo>
                  <a:pt x="1037" y="952499"/>
                </a:lnTo>
                <a:lnTo>
                  <a:pt x="553" y="952499"/>
                </a:lnTo>
                <a:lnTo>
                  <a:pt x="207" y="939799"/>
                </a:lnTo>
                <a:lnTo>
                  <a:pt x="0" y="927099"/>
                </a:lnTo>
                <a:lnTo>
                  <a:pt x="0" y="901699"/>
                </a:lnTo>
                <a:lnTo>
                  <a:pt x="207" y="888999"/>
                </a:lnTo>
                <a:lnTo>
                  <a:pt x="553" y="876299"/>
                </a:lnTo>
                <a:lnTo>
                  <a:pt x="1037" y="863599"/>
                </a:lnTo>
                <a:lnTo>
                  <a:pt x="1660" y="850899"/>
                </a:lnTo>
                <a:lnTo>
                  <a:pt x="2421" y="850899"/>
                </a:lnTo>
                <a:lnTo>
                  <a:pt x="3320" y="838199"/>
                </a:lnTo>
                <a:lnTo>
                  <a:pt x="6843" y="800099"/>
                </a:lnTo>
                <a:lnTo>
                  <a:pt x="11602" y="761999"/>
                </a:lnTo>
                <a:lnTo>
                  <a:pt x="13462" y="761999"/>
                </a:lnTo>
                <a:lnTo>
                  <a:pt x="15459" y="749299"/>
                </a:lnTo>
                <a:lnTo>
                  <a:pt x="22264" y="711199"/>
                </a:lnTo>
                <a:lnTo>
                  <a:pt x="30284" y="673099"/>
                </a:lnTo>
                <a:lnTo>
                  <a:pt x="33226" y="673099"/>
                </a:lnTo>
                <a:lnTo>
                  <a:pt x="36301" y="660399"/>
                </a:lnTo>
                <a:lnTo>
                  <a:pt x="46322" y="622299"/>
                </a:lnTo>
                <a:lnTo>
                  <a:pt x="53661" y="596899"/>
                </a:lnTo>
                <a:lnTo>
                  <a:pt x="57526" y="596899"/>
                </a:lnTo>
                <a:lnTo>
                  <a:pt x="61521" y="584199"/>
                </a:lnTo>
                <a:lnTo>
                  <a:pt x="65644" y="571499"/>
                </a:lnTo>
                <a:lnTo>
                  <a:pt x="69897" y="558799"/>
                </a:lnTo>
                <a:lnTo>
                  <a:pt x="74278" y="546099"/>
                </a:lnTo>
                <a:lnTo>
                  <a:pt x="78785" y="546099"/>
                </a:lnTo>
                <a:lnTo>
                  <a:pt x="83419" y="533399"/>
                </a:lnTo>
                <a:lnTo>
                  <a:pt x="88180" y="520699"/>
                </a:lnTo>
                <a:lnTo>
                  <a:pt x="93065" y="507999"/>
                </a:lnTo>
                <a:lnTo>
                  <a:pt x="98074" y="495299"/>
                </a:lnTo>
                <a:lnTo>
                  <a:pt x="103207" y="495299"/>
                </a:lnTo>
                <a:lnTo>
                  <a:pt x="108464" y="482599"/>
                </a:lnTo>
                <a:lnTo>
                  <a:pt x="113842" y="469899"/>
                </a:lnTo>
                <a:lnTo>
                  <a:pt x="119341" y="457199"/>
                </a:lnTo>
                <a:lnTo>
                  <a:pt x="124961" y="444499"/>
                </a:lnTo>
                <a:lnTo>
                  <a:pt x="130701" y="444499"/>
                </a:lnTo>
                <a:lnTo>
                  <a:pt x="136559" y="431799"/>
                </a:lnTo>
                <a:lnTo>
                  <a:pt x="142535" y="419099"/>
                </a:lnTo>
                <a:lnTo>
                  <a:pt x="148628" y="406399"/>
                </a:lnTo>
                <a:lnTo>
                  <a:pt x="154837" y="406399"/>
                </a:lnTo>
                <a:lnTo>
                  <a:pt x="161162" y="393699"/>
                </a:lnTo>
                <a:lnTo>
                  <a:pt x="167599" y="380999"/>
                </a:lnTo>
                <a:lnTo>
                  <a:pt x="174150" y="368299"/>
                </a:lnTo>
                <a:lnTo>
                  <a:pt x="180815" y="368299"/>
                </a:lnTo>
                <a:lnTo>
                  <a:pt x="187590" y="355599"/>
                </a:lnTo>
                <a:lnTo>
                  <a:pt x="194474" y="342899"/>
                </a:lnTo>
                <a:lnTo>
                  <a:pt x="875813" y="342899"/>
                </a:lnTo>
                <a:lnTo>
                  <a:pt x="835684" y="355599"/>
                </a:lnTo>
                <a:lnTo>
                  <a:pt x="798843" y="368299"/>
                </a:lnTo>
                <a:lnTo>
                  <a:pt x="735581" y="406399"/>
                </a:lnTo>
                <a:lnTo>
                  <a:pt x="687133" y="457199"/>
                </a:lnTo>
                <a:lnTo>
                  <a:pt x="668810" y="495299"/>
                </a:lnTo>
                <a:lnTo>
                  <a:pt x="654604" y="520699"/>
                </a:lnTo>
                <a:lnTo>
                  <a:pt x="644655" y="558799"/>
                </a:lnTo>
                <a:lnTo>
                  <a:pt x="639100" y="596899"/>
                </a:lnTo>
                <a:lnTo>
                  <a:pt x="638078" y="634999"/>
                </a:lnTo>
                <a:lnTo>
                  <a:pt x="641726" y="673099"/>
                </a:lnTo>
                <a:lnTo>
                  <a:pt x="650183" y="711199"/>
                </a:lnTo>
                <a:lnTo>
                  <a:pt x="663588" y="736599"/>
                </a:lnTo>
                <a:lnTo>
                  <a:pt x="682078" y="774699"/>
                </a:lnTo>
                <a:lnTo>
                  <a:pt x="705791" y="800099"/>
                </a:lnTo>
                <a:lnTo>
                  <a:pt x="734867" y="838199"/>
                </a:lnTo>
                <a:lnTo>
                  <a:pt x="769442" y="863599"/>
                </a:lnTo>
                <a:lnTo>
                  <a:pt x="783501" y="863599"/>
                </a:lnTo>
                <a:lnTo>
                  <a:pt x="790701" y="876299"/>
                </a:lnTo>
                <a:lnTo>
                  <a:pt x="697058" y="876299"/>
                </a:lnTo>
                <a:lnTo>
                  <a:pt x="647596" y="901699"/>
                </a:lnTo>
                <a:lnTo>
                  <a:pt x="601272" y="927099"/>
                </a:lnTo>
                <a:lnTo>
                  <a:pt x="558417" y="952499"/>
                </a:lnTo>
                <a:lnTo>
                  <a:pt x="519363" y="990599"/>
                </a:lnTo>
                <a:lnTo>
                  <a:pt x="484440" y="1015999"/>
                </a:lnTo>
                <a:lnTo>
                  <a:pt x="453980" y="1054099"/>
                </a:lnTo>
                <a:lnTo>
                  <a:pt x="428315" y="1092199"/>
                </a:lnTo>
                <a:lnTo>
                  <a:pt x="407777" y="1142999"/>
                </a:lnTo>
                <a:lnTo>
                  <a:pt x="392696" y="1181099"/>
                </a:lnTo>
                <a:lnTo>
                  <a:pt x="383405" y="1231899"/>
                </a:lnTo>
                <a:lnTo>
                  <a:pt x="380234" y="1282699"/>
                </a:lnTo>
                <a:lnTo>
                  <a:pt x="380575" y="1295399"/>
                </a:lnTo>
                <a:lnTo>
                  <a:pt x="381917" y="1308099"/>
                </a:lnTo>
                <a:lnTo>
                  <a:pt x="382919" y="1308099"/>
                </a:lnTo>
                <a:lnTo>
                  <a:pt x="385584" y="1320799"/>
                </a:lnTo>
                <a:lnTo>
                  <a:pt x="387241" y="1333499"/>
                </a:lnTo>
                <a:lnTo>
                  <a:pt x="391203" y="1346199"/>
                </a:lnTo>
                <a:lnTo>
                  <a:pt x="393498" y="1346199"/>
                </a:lnTo>
                <a:lnTo>
                  <a:pt x="398719" y="1358899"/>
                </a:lnTo>
                <a:lnTo>
                  <a:pt x="401632" y="1371599"/>
                </a:lnTo>
                <a:lnTo>
                  <a:pt x="408062" y="1384299"/>
                </a:lnTo>
                <a:lnTo>
                  <a:pt x="411563" y="1384299"/>
                </a:lnTo>
                <a:lnTo>
                  <a:pt x="419140" y="1396999"/>
                </a:lnTo>
                <a:lnTo>
                  <a:pt x="423197" y="1409699"/>
                </a:lnTo>
                <a:lnTo>
                  <a:pt x="431848" y="1422399"/>
                </a:lnTo>
                <a:lnTo>
                  <a:pt x="436421" y="1422399"/>
                </a:lnTo>
                <a:lnTo>
                  <a:pt x="446063" y="1435099"/>
                </a:lnTo>
                <a:lnTo>
                  <a:pt x="451109" y="1435099"/>
                </a:lnTo>
                <a:lnTo>
                  <a:pt x="461650" y="1447799"/>
                </a:lnTo>
                <a:close/>
              </a:path>
              <a:path w="1838325" h="1828800">
                <a:moveTo>
                  <a:pt x="1657336" y="368299"/>
                </a:moveTo>
                <a:lnTo>
                  <a:pt x="1037616" y="368299"/>
                </a:lnTo>
                <a:lnTo>
                  <a:pt x="1030170" y="355599"/>
                </a:lnTo>
                <a:lnTo>
                  <a:pt x="999510" y="355599"/>
                </a:lnTo>
                <a:lnTo>
                  <a:pt x="991664" y="342899"/>
                </a:lnTo>
                <a:lnTo>
                  <a:pt x="1643676" y="342899"/>
                </a:lnTo>
                <a:lnTo>
                  <a:pt x="1650560" y="355599"/>
                </a:lnTo>
                <a:lnTo>
                  <a:pt x="1657336" y="368299"/>
                </a:lnTo>
                <a:close/>
              </a:path>
              <a:path w="1838325" h="1828800">
                <a:moveTo>
                  <a:pt x="1683313" y="406399"/>
                </a:moveTo>
                <a:lnTo>
                  <a:pt x="1099486" y="406399"/>
                </a:lnTo>
                <a:lnTo>
                  <a:pt x="1093139" y="393699"/>
                </a:lnTo>
                <a:lnTo>
                  <a:pt x="1080025" y="393699"/>
                </a:lnTo>
                <a:lnTo>
                  <a:pt x="1073257" y="380999"/>
                </a:lnTo>
                <a:lnTo>
                  <a:pt x="1059348" y="380999"/>
                </a:lnTo>
                <a:lnTo>
                  <a:pt x="1052217" y="368299"/>
                </a:lnTo>
                <a:lnTo>
                  <a:pt x="1664000" y="368299"/>
                </a:lnTo>
                <a:lnTo>
                  <a:pt x="1670551" y="380999"/>
                </a:lnTo>
                <a:lnTo>
                  <a:pt x="1676988" y="393699"/>
                </a:lnTo>
                <a:lnTo>
                  <a:pt x="1683313" y="406399"/>
                </a:lnTo>
                <a:close/>
              </a:path>
              <a:path w="1838325" h="1828800">
                <a:moveTo>
                  <a:pt x="1707450" y="444499"/>
                </a:moveTo>
                <a:lnTo>
                  <a:pt x="1139392" y="444499"/>
                </a:lnTo>
                <a:lnTo>
                  <a:pt x="1134209" y="431799"/>
                </a:lnTo>
                <a:lnTo>
                  <a:pt x="1123305" y="431799"/>
                </a:lnTo>
                <a:lnTo>
                  <a:pt x="1117592" y="419099"/>
                </a:lnTo>
                <a:lnTo>
                  <a:pt x="1111717" y="419099"/>
                </a:lnTo>
                <a:lnTo>
                  <a:pt x="1105682" y="406399"/>
                </a:lnTo>
                <a:lnTo>
                  <a:pt x="1689523" y="406399"/>
                </a:lnTo>
                <a:lnTo>
                  <a:pt x="1695615" y="419099"/>
                </a:lnTo>
                <a:lnTo>
                  <a:pt x="1701591" y="431799"/>
                </a:lnTo>
                <a:lnTo>
                  <a:pt x="1707450" y="444499"/>
                </a:lnTo>
                <a:close/>
              </a:path>
              <a:path w="1838325" h="1828800">
                <a:moveTo>
                  <a:pt x="1734945" y="495299"/>
                </a:moveTo>
                <a:lnTo>
                  <a:pt x="1170308" y="495299"/>
                </a:lnTo>
                <a:lnTo>
                  <a:pt x="1166496" y="482599"/>
                </a:lnTo>
                <a:lnTo>
                  <a:pt x="1162474" y="482599"/>
                </a:lnTo>
                <a:lnTo>
                  <a:pt x="1158249" y="469899"/>
                </a:lnTo>
                <a:lnTo>
                  <a:pt x="1153827" y="469899"/>
                </a:lnTo>
                <a:lnTo>
                  <a:pt x="1149209" y="457199"/>
                </a:lnTo>
                <a:lnTo>
                  <a:pt x="1144395" y="444499"/>
                </a:lnTo>
                <a:lnTo>
                  <a:pt x="1713190" y="444499"/>
                </a:lnTo>
                <a:lnTo>
                  <a:pt x="1718810" y="457199"/>
                </a:lnTo>
                <a:lnTo>
                  <a:pt x="1724309" y="469899"/>
                </a:lnTo>
                <a:lnTo>
                  <a:pt x="1729688" y="482599"/>
                </a:lnTo>
                <a:lnTo>
                  <a:pt x="1734945" y="495299"/>
                </a:lnTo>
                <a:close/>
              </a:path>
              <a:path w="1838325" h="1828800">
                <a:moveTo>
                  <a:pt x="1780630" y="596899"/>
                </a:moveTo>
                <a:lnTo>
                  <a:pt x="1199855" y="596899"/>
                </a:lnTo>
                <a:lnTo>
                  <a:pt x="1198955" y="584199"/>
                </a:lnTo>
                <a:lnTo>
                  <a:pt x="1197821" y="571499"/>
                </a:lnTo>
                <a:lnTo>
                  <a:pt x="1196453" y="571499"/>
                </a:lnTo>
                <a:lnTo>
                  <a:pt x="1194853" y="558799"/>
                </a:lnTo>
                <a:lnTo>
                  <a:pt x="1193024" y="558799"/>
                </a:lnTo>
                <a:lnTo>
                  <a:pt x="1190966" y="546099"/>
                </a:lnTo>
                <a:lnTo>
                  <a:pt x="1188678" y="533399"/>
                </a:lnTo>
                <a:lnTo>
                  <a:pt x="1186166" y="533399"/>
                </a:lnTo>
                <a:lnTo>
                  <a:pt x="1183432" y="520699"/>
                </a:lnTo>
                <a:lnTo>
                  <a:pt x="1180477" y="507999"/>
                </a:lnTo>
                <a:lnTo>
                  <a:pt x="1177301" y="507999"/>
                </a:lnTo>
                <a:lnTo>
                  <a:pt x="1173910" y="495299"/>
                </a:lnTo>
                <a:lnTo>
                  <a:pt x="1740078" y="495299"/>
                </a:lnTo>
                <a:lnTo>
                  <a:pt x="1745087" y="507999"/>
                </a:lnTo>
                <a:lnTo>
                  <a:pt x="1749973" y="520699"/>
                </a:lnTo>
                <a:lnTo>
                  <a:pt x="1754734" y="533399"/>
                </a:lnTo>
                <a:lnTo>
                  <a:pt x="1759368" y="546099"/>
                </a:lnTo>
                <a:lnTo>
                  <a:pt x="1763876" y="546099"/>
                </a:lnTo>
                <a:lnTo>
                  <a:pt x="1768257" y="558799"/>
                </a:lnTo>
                <a:lnTo>
                  <a:pt x="1772511" y="571499"/>
                </a:lnTo>
                <a:lnTo>
                  <a:pt x="1776635" y="584199"/>
                </a:lnTo>
                <a:lnTo>
                  <a:pt x="1780630" y="596899"/>
                </a:lnTo>
                <a:close/>
              </a:path>
              <a:path w="1838325" h="1828800">
                <a:moveTo>
                  <a:pt x="1824706" y="761999"/>
                </a:moveTo>
                <a:lnTo>
                  <a:pt x="1165113" y="761999"/>
                </a:lnTo>
                <a:lnTo>
                  <a:pt x="1169001" y="749299"/>
                </a:lnTo>
                <a:lnTo>
                  <a:pt x="1172677" y="749299"/>
                </a:lnTo>
                <a:lnTo>
                  <a:pt x="1176140" y="736599"/>
                </a:lnTo>
                <a:lnTo>
                  <a:pt x="1179392" y="723899"/>
                </a:lnTo>
                <a:lnTo>
                  <a:pt x="1182425" y="723899"/>
                </a:lnTo>
                <a:lnTo>
                  <a:pt x="1185237" y="711199"/>
                </a:lnTo>
                <a:lnTo>
                  <a:pt x="1187825" y="711199"/>
                </a:lnTo>
                <a:lnTo>
                  <a:pt x="1190191" y="698499"/>
                </a:lnTo>
                <a:lnTo>
                  <a:pt x="1192331" y="685799"/>
                </a:lnTo>
                <a:lnTo>
                  <a:pt x="1194240" y="685799"/>
                </a:lnTo>
                <a:lnTo>
                  <a:pt x="1195920" y="673099"/>
                </a:lnTo>
                <a:lnTo>
                  <a:pt x="1197369" y="660399"/>
                </a:lnTo>
                <a:lnTo>
                  <a:pt x="1198585" y="660399"/>
                </a:lnTo>
                <a:lnTo>
                  <a:pt x="1199567" y="647699"/>
                </a:lnTo>
                <a:lnTo>
                  <a:pt x="1200314" y="647699"/>
                </a:lnTo>
                <a:lnTo>
                  <a:pt x="1200827" y="634999"/>
                </a:lnTo>
                <a:lnTo>
                  <a:pt x="1201104" y="622299"/>
                </a:lnTo>
                <a:lnTo>
                  <a:pt x="1200951" y="609599"/>
                </a:lnTo>
                <a:lnTo>
                  <a:pt x="1200520" y="596899"/>
                </a:lnTo>
                <a:lnTo>
                  <a:pt x="1784496" y="596899"/>
                </a:lnTo>
                <a:lnTo>
                  <a:pt x="1795309" y="634999"/>
                </a:lnTo>
                <a:lnTo>
                  <a:pt x="1804935" y="673099"/>
                </a:lnTo>
                <a:lnTo>
                  <a:pt x="1807878" y="673099"/>
                </a:lnTo>
                <a:lnTo>
                  <a:pt x="1815901" y="711199"/>
                </a:lnTo>
                <a:lnTo>
                  <a:pt x="1822709" y="749299"/>
                </a:lnTo>
                <a:lnTo>
                  <a:pt x="1824706" y="761999"/>
                </a:lnTo>
                <a:close/>
              </a:path>
              <a:path w="1838325" h="1828800">
                <a:moveTo>
                  <a:pt x="1835757" y="850899"/>
                </a:moveTo>
                <a:lnTo>
                  <a:pt x="1084354" y="850899"/>
                </a:lnTo>
                <a:lnTo>
                  <a:pt x="1090891" y="838199"/>
                </a:lnTo>
                <a:lnTo>
                  <a:pt x="1103533" y="838199"/>
                </a:lnTo>
                <a:lnTo>
                  <a:pt x="1109628" y="825499"/>
                </a:lnTo>
                <a:lnTo>
                  <a:pt x="1115560" y="825499"/>
                </a:lnTo>
                <a:lnTo>
                  <a:pt x="1121326" y="812799"/>
                </a:lnTo>
                <a:lnTo>
                  <a:pt x="1126929" y="812799"/>
                </a:lnTo>
                <a:lnTo>
                  <a:pt x="1132357" y="800099"/>
                </a:lnTo>
                <a:lnTo>
                  <a:pt x="1137603" y="800099"/>
                </a:lnTo>
                <a:lnTo>
                  <a:pt x="1142667" y="787399"/>
                </a:lnTo>
                <a:lnTo>
                  <a:pt x="1147547" y="787399"/>
                </a:lnTo>
                <a:lnTo>
                  <a:pt x="1152237" y="774699"/>
                </a:lnTo>
                <a:lnTo>
                  <a:pt x="1156728" y="774699"/>
                </a:lnTo>
                <a:lnTo>
                  <a:pt x="1161020" y="761999"/>
                </a:lnTo>
                <a:lnTo>
                  <a:pt x="1826567" y="761999"/>
                </a:lnTo>
                <a:lnTo>
                  <a:pt x="1831330" y="800099"/>
                </a:lnTo>
                <a:lnTo>
                  <a:pt x="1834857" y="838199"/>
                </a:lnTo>
                <a:lnTo>
                  <a:pt x="1835757" y="850899"/>
                </a:lnTo>
                <a:close/>
              </a:path>
              <a:path w="1838325" h="1828800">
                <a:moveTo>
                  <a:pt x="1670586" y="1447799"/>
                </a:moveTo>
                <a:lnTo>
                  <a:pt x="1376535" y="1447799"/>
                </a:lnTo>
                <a:lnTo>
                  <a:pt x="1387076" y="1435099"/>
                </a:lnTo>
                <a:lnTo>
                  <a:pt x="1392122" y="1435099"/>
                </a:lnTo>
                <a:lnTo>
                  <a:pt x="1401764" y="1422399"/>
                </a:lnTo>
                <a:lnTo>
                  <a:pt x="1406338" y="1422399"/>
                </a:lnTo>
                <a:lnTo>
                  <a:pt x="1414989" y="1409699"/>
                </a:lnTo>
                <a:lnTo>
                  <a:pt x="1419046" y="1396999"/>
                </a:lnTo>
                <a:lnTo>
                  <a:pt x="1426622" y="1384299"/>
                </a:lnTo>
                <a:lnTo>
                  <a:pt x="1430124" y="1384299"/>
                </a:lnTo>
                <a:lnTo>
                  <a:pt x="1436554" y="1371599"/>
                </a:lnTo>
                <a:lnTo>
                  <a:pt x="1439466" y="1358899"/>
                </a:lnTo>
                <a:lnTo>
                  <a:pt x="1444687" y="1346199"/>
                </a:lnTo>
                <a:lnTo>
                  <a:pt x="1446983" y="1346199"/>
                </a:lnTo>
                <a:lnTo>
                  <a:pt x="1450945" y="1333499"/>
                </a:lnTo>
                <a:lnTo>
                  <a:pt x="1452602" y="1320799"/>
                </a:lnTo>
                <a:lnTo>
                  <a:pt x="1455267" y="1308099"/>
                </a:lnTo>
                <a:lnTo>
                  <a:pt x="1456268" y="1308099"/>
                </a:lnTo>
                <a:lnTo>
                  <a:pt x="1457611" y="1295399"/>
                </a:lnTo>
                <a:lnTo>
                  <a:pt x="1457952" y="1282699"/>
                </a:lnTo>
                <a:lnTo>
                  <a:pt x="1454781" y="1231899"/>
                </a:lnTo>
                <a:lnTo>
                  <a:pt x="1445489" y="1181099"/>
                </a:lnTo>
                <a:lnTo>
                  <a:pt x="1430409" y="1142999"/>
                </a:lnTo>
                <a:lnTo>
                  <a:pt x="1409870" y="1092199"/>
                </a:lnTo>
                <a:lnTo>
                  <a:pt x="1384205" y="1054099"/>
                </a:lnTo>
                <a:lnTo>
                  <a:pt x="1353746" y="1015999"/>
                </a:lnTo>
                <a:lnTo>
                  <a:pt x="1318823" y="990599"/>
                </a:lnTo>
                <a:lnTo>
                  <a:pt x="1279768" y="952499"/>
                </a:lnTo>
                <a:lnTo>
                  <a:pt x="1236913" y="927099"/>
                </a:lnTo>
                <a:lnTo>
                  <a:pt x="1190589" y="901699"/>
                </a:lnTo>
                <a:lnTo>
                  <a:pt x="1141128" y="876299"/>
                </a:lnTo>
                <a:lnTo>
                  <a:pt x="1049695" y="876299"/>
                </a:lnTo>
                <a:lnTo>
                  <a:pt x="1056871" y="863599"/>
                </a:lnTo>
                <a:lnTo>
                  <a:pt x="1070860" y="863599"/>
                </a:lnTo>
                <a:lnTo>
                  <a:pt x="1077673" y="850899"/>
                </a:lnTo>
                <a:lnTo>
                  <a:pt x="1836519" y="850899"/>
                </a:lnTo>
                <a:lnTo>
                  <a:pt x="1837976" y="888999"/>
                </a:lnTo>
                <a:lnTo>
                  <a:pt x="1838186" y="927099"/>
                </a:lnTo>
                <a:lnTo>
                  <a:pt x="1837979" y="939799"/>
                </a:lnTo>
                <a:lnTo>
                  <a:pt x="1837633" y="952499"/>
                </a:lnTo>
                <a:lnTo>
                  <a:pt x="1837148" y="952499"/>
                </a:lnTo>
                <a:lnTo>
                  <a:pt x="1836526" y="965199"/>
                </a:lnTo>
                <a:lnTo>
                  <a:pt x="1833829" y="1003299"/>
                </a:lnTo>
                <a:lnTo>
                  <a:pt x="1829893" y="1041399"/>
                </a:lnTo>
                <a:lnTo>
                  <a:pt x="1828307" y="1041399"/>
                </a:lnTo>
                <a:lnTo>
                  <a:pt x="1826583" y="1054099"/>
                </a:lnTo>
                <a:lnTo>
                  <a:pt x="1820594" y="1092199"/>
                </a:lnTo>
                <a:lnTo>
                  <a:pt x="1813383" y="1130299"/>
                </a:lnTo>
                <a:lnTo>
                  <a:pt x="1810709" y="1130299"/>
                </a:lnTo>
                <a:lnTo>
                  <a:pt x="1807901" y="1142999"/>
                </a:lnTo>
                <a:lnTo>
                  <a:pt x="1798677" y="1181099"/>
                </a:lnTo>
                <a:lnTo>
                  <a:pt x="1791864" y="1206499"/>
                </a:lnTo>
                <a:lnTo>
                  <a:pt x="1788260" y="1206499"/>
                </a:lnTo>
                <a:lnTo>
                  <a:pt x="1784525" y="1219199"/>
                </a:lnTo>
                <a:lnTo>
                  <a:pt x="1780659" y="1231899"/>
                </a:lnTo>
                <a:lnTo>
                  <a:pt x="1776665" y="1244599"/>
                </a:lnTo>
                <a:lnTo>
                  <a:pt x="1772541" y="1257299"/>
                </a:lnTo>
                <a:lnTo>
                  <a:pt x="1768288" y="1269999"/>
                </a:lnTo>
                <a:lnTo>
                  <a:pt x="1763907" y="1269999"/>
                </a:lnTo>
                <a:lnTo>
                  <a:pt x="1759400" y="1282699"/>
                </a:lnTo>
                <a:lnTo>
                  <a:pt x="1754766" y="1295399"/>
                </a:lnTo>
                <a:lnTo>
                  <a:pt x="1750006" y="1308099"/>
                </a:lnTo>
                <a:lnTo>
                  <a:pt x="1745120" y="1320799"/>
                </a:lnTo>
                <a:lnTo>
                  <a:pt x="1740111" y="1320799"/>
                </a:lnTo>
                <a:lnTo>
                  <a:pt x="1734978" y="1333499"/>
                </a:lnTo>
                <a:lnTo>
                  <a:pt x="1729722" y="1346199"/>
                </a:lnTo>
                <a:lnTo>
                  <a:pt x="1724343" y="1358899"/>
                </a:lnTo>
                <a:lnTo>
                  <a:pt x="1718844" y="1371599"/>
                </a:lnTo>
                <a:lnTo>
                  <a:pt x="1713225" y="1371599"/>
                </a:lnTo>
                <a:lnTo>
                  <a:pt x="1707485" y="1384299"/>
                </a:lnTo>
                <a:lnTo>
                  <a:pt x="1701626" y="1396999"/>
                </a:lnTo>
                <a:lnTo>
                  <a:pt x="1695651" y="1409699"/>
                </a:lnTo>
                <a:lnTo>
                  <a:pt x="1689558" y="1409699"/>
                </a:lnTo>
                <a:lnTo>
                  <a:pt x="1683348" y="1422399"/>
                </a:lnTo>
                <a:lnTo>
                  <a:pt x="1677024" y="1435099"/>
                </a:lnTo>
                <a:lnTo>
                  <a:pt x="1670586" y="1447799"/>
                </a:lnTo>
                <a:close/>
              </a:path>
              <a:path w="1838325" h="1828800">
                <a:moveTo>
                  <a:pt x="820525" y="888999"/>
                </a:moveTo>
                <a:lnTo>
                  <a:pt x="702871" y="888999"/>
                </a:lnTo>
                <a:lnTo>
                  <a:pt x="697058" y="876299"/>
                </a:lnTo>
                <a:lnTo>
                  <a:pt x="812933" y="876299"/>
                </a:lnTo>
                <a:lnTo>
                  <a:pt x="820525" y="888999"/>
                </a:lnTo>
                <a:close/>
              </a:path>
              <a:path w="1838325" h="1828800">
                <a:moveTo>
                  <a:pt x="1135315" y="888999"/>
                </a:moveTo>
                <a:lnTo>
                  <a:pt x="1019973" y="888999"/>
                </a:lnTo>
                <a:lnTo>
                  <a:pt x="1027549" y="876299"/>
                </a:lnTo>
                <a:lnTo>
                  <a:pt x="1141128" y="876299"/>
                </a:lnTo>
                <a:lnTo>
                  <a:pt x="1135315" y="888999"/>
                </a:lnTo>
                <a:close/>
              </a:path>
              <a:path w="1838325" h="1828800">
                <a:moveTo>
                  <a:pt x="859617" y="901699"/>
                </a:moveTo>
                <a:lnTo>
                  <a:pt x="720918" y="901699"/>
                </a:lnTo>
                <a:lnTo>
                  <a:pt x="714801" y="888999"/>
                </a:lnTo>
                <a:lnTo>
                  <a:pt x="851670" y="888999"/>
                </a:lnTo>
                <a:lnTo>
                  <a:pt x="859617" y="901699"/>
                </a:lnTo>
                <a:close/>
              </a:path>
              <a:path w="1838325" h="1828800">
                <a:moveTo>
                  <a:pt x="1117268" y="901699"/>
                </a:moveTo>
                <a:lnTo>
                  <a:pt x="972993" y="901699"/>
                </a:lnTo>
                <a:lnTo>
                  <a:pt x="980971" y="888999"/>
                </a:lnTo>
                <a:lnTo>
                  <a:pt x="1123385" y="888999"/>
                </a:lnTo>
                <a:lnTo>
                  <a:pt x="1117268" y="901699"/>
                </a:lnTo>
                <a:close/>
              </a:path>
              <a:path w="1838325" h="1828800">
                <a:moveTo>
                  <a:pt x="1098362" y="914399"/>
                </a:moveTo>
                <a:lnTo>
                  <a:pt x="739824" y="914399"/>
                </a:lnTo>
                <a:lnTo>
                  <a:pt x="733433" y="901699"/>
                </a:lnTo>
                <a:lnTo>
                  <a:pt x="1104753" y="901699"/>
                </a:lnTo>
                <a:lnTo>
                  <a:pt x="1098362" y="914399"/>
                </a:lnTo>
                <a:close/>
              </a:path>
              <a:path w="1838325" h="1828800">
                <a:moveTo>
                  <a:pt x="1078676" y="927099"/>
                </a:moveTo>
                <a:lnTo>
                  <a:pt x="759510" y="927099"/>
                </a:lnTo>
                <a:lnTo>
                  <a:pt x="752869" y="914399"/>
                </a:lnTo>
                <a:lnTo>
                  <a:pt x="1085317" y="914399"/>
                </a:lnTo>
                <a:lnTo>
                  <a:pt x="1078676" y="927099"/>
                </a:lnTo>
                <a:close/>
              </a:path>
              <a:path w="1838325" h="1828800">
                <a:moveTo>
                  <a:pt x="1051371" y="939799"/>
                </a:moveTo>
                <a:lnTo>
                  <a:pt x="786815" y="939799"/>
                </a:lnTo>
                <a:lnTo>
                  <a:pt x="779886" y="927099"/>
                </a:lnTo>
                <a:lnTo>
                  <a:pt x="1058300" y="927099"/>
                </a:lnTo>
                <a:lnTo>
                  <a:pt x="1051371" y="939799"/>
                </a:lnTo>
                <a:close/>
              </a:path>
              <a:path w="1838325" h="1828800">
                <a:moveTo>
                  <a:pt x="1023047" y="952499"/>
                </a:moveTo>
                <a:lnTo>
                  <a:pt x="815139" y="952499"/>
                </a:lnTo>
                <a:lnTo>
                  <a:pt x="807976" y="939799"/>
                </a:lnTo>
                <a:lnTo>
                  <a:pt x="1030210" y="939799"/>
                </a:lnTo>
                <a:lnTo>
                  <a:pt x="1023047" y="952499"/>
                </a:lnTo>
                <a:close/>
              </a:path>
              <a:path w="1838325" h="1828800">
                <a:moveTo>
                  <a:pt x="964223" y="965199"/>
                </a:moveTo>
                <a:lnTo>
                  <a:pt x="873963" y="965199"/>
                </a:lnTo>
                <a:lnTo>
                  <a:pt x="866498" y="952499"/>
                </a:lnTo>
                <a:lnTo>
                  <a:pt x="971688" y="952499"/>
                </a:lnTo>
                <a:lnTo>
                  <a:pt x="964223" y="965199"/>
                </a:lnTo>
                <a:close/>
              </a:path>
              <a:path w="1838325" h="1828800">
                <a:moveTo>
                  <a:pt x="502484" y="1473199"/>
                </a:moveTo>
                <a:lnTo>
                  <a:pt x="187590" y="1473199"/>
                </a:lnTo>
                <a:lnTo>
                  <a:pt x="180815" y="1460499"/>
                </a:lnTo>
                <a:lnTo>
                  <a:pt x="174150" y="1447799"/>
                </a:lnTo>
                <a:lnTo>
                  <a:pt x="467120" y="1447799"/>
                </a:lnTo>
                <a:lnTo>
                  <a:pt x="478458" y="1460499"/>
                </a:lnTo>
                <a:lnTo>
                  <a:pt x="496327" y="1460499"/>
                </a:lnTo>
                <a:lnTo>
                  <a:pt x="502484" y="1473199"/>
                </a:lnTo>
                <a:close/>
              </a:path>
              <a:path w="1838325" h="1828800">
                <a:moveTo>
                  <a:pt x="1650596" y="1473199"/>
                </a:moveTo>
                <a:lnTo>
                  <a:pt x="1335702" y="1473199"/>
                </a:lnTo>
                <a:lnTo>
                  <a:pt x="1341859" y="1460499"/>
                </a:lnTo>
                <a:lnTo>
                  <a:pt x="1359727" y="1460499"/>
                </a:lnTo>
                <a:lnTo>
                  <a:pt x="1371066" y="1447799"/>
                </a:lnTo>
                <a:lnTo>
                  <a:pt x="1664035" y="1447799"/>
                </a:lnTo>
                <a:lnTo>
                  <a:pt x="1657371" y="1460499"/>
                </a:lnTo>
                <a:lnTo>
                  <a:pt x="1650596" y="1473199"/>
                </a:lnTo>
                <a:close/>
              </a:path>
              <a:path w="1838325" h="1828800">
                <a:moveTo>
                  <a:pt x="1629615" y="1498599"/>
                </a:moveTo>
                <a:lnTo>
                  <a:pt x="208571" y="1498599"/>
                </a:lnTo>
                <a:lnTo>
                  <a:pt x="201468" y="1485899"/>
                </a:lnTo>
                <a:lnTo>
                  <a:pt x="194474" y="1473199"/>
                </a:lnTo>
                <a:lnTo>
                  <a:pt x="521497" y="1473199"/>
                </a:lnTo>
                <a:lnTo>
                  <a:pt x="534549" y="1485899"/>
                </a:lnTo>
                <a:lnTo>
                  <a:pt x="1636718" y="1485899"/>
                </a:lnTo>
                <a:lnTo>
                  <a:pt x="1629615" y="1498599"/>
                </a:lnTo>
                <a:close/>
              </a:path>
              <a:path w="1838325" h="1828800">
                <a:moveTo>
                  <a:pt x="1636718" y="1485899"/>
                </a:moveTo>
                <a:lnTo>
                  <a:pt x="1303636" y="1485899"/>
                </a:lnTo>
                <a:lnTo>
                  <a:pt x="1316689" y="1473199"/>
                </a:lnTo>
                <a:lnTo>
                  <a:pt x="1643711" y="1473199"/>
                </a:lnTo>
                <a:lnTo>
                  <a:pt x="1636718" y="1485899"/>
                </a:lnTo>
                <a:close/>
              </a:path>
              <a:path w="1838325" h="1828800">
                <a:moveTo>
                  <a:pt x="1607671" y="1523999"/>
                </a:moveTo>
                <a:lnTo>
                  <a:pt x="230514" y="1523999"/>
                </a:lnTo>
                <a:lnTo>
                  <a:pt x="223095" y="1511299"/>
                </a:lnTo>
                <a:lnTo>
                  <a:pt x="215780" y="1498599"/>
                </a:lnTo>
                <a:lnTo>
                  <a:pt x="1622405" y="1498599"/>
                </a:lnTo>
                <a:lnTo>
                  <a:pt x="1615091" y="1511299"/>
                </a:lnTo>
                <a:lnTo>
                  <a:pt x="1607671" y="1523999"/>
                </a:lnTo>
                <a:close/>
              </a:path>
              <a:path w="1838325" h="1828800">
                <a:moveTo>
                  <a:pt x="1584794" y="1549399"/>
                </a:moveTo>
                <a:lnTo>
                  <a:pt x="253392" y="1549399"/>
                </a:lnTo>
                <a:lnTo>
                  <a:pt x="245665" y="1536699"/>
                </a:lnTo>
                <a:lnTo>
                  <a:pt x="238038" y="1523999"/>
                </a:lnTo>
                <a:lnTo>
                  <a:pt x="1600147" y="1523999"/>
                </a:lnTo>
                <a:lnTo>
                  <a:pt x="1592521" y="1536699"/>
                </a:lnTo>
                <a:lnTo>
                  <a:pt x="1584794" y="1549399"/>
                </a:lnTo>
                <a:close/>
              </a:path>
              <a:path w="1838325" h="1828800">
                <a:moveTo>
                  <a:pt x="1561014" y="1574799"/>
                </a:moveTo>
                <a:lnTo>
                  <a:pt x="277172" y="1574799"/>
                </a:lnTo>
                <a:lnTo>
                  <a:pt x="269147" y="1562099"/>
                </a:lnTo>
                <a:lnTo>
                  <a:pt x="261219" y="1549399"/>
                </a:lnTo>
                <a:lnTo>
                  <a:pt x="1576966" y="1549399"/>
                </a:lnTo>
                <a:lnTo>
                  <a:pt x="1569039" y="1562099"/>
                </a:lnTo>
                <a:lnTo>
                  <a:pt x="1561014" y="1574799"/>
                </a:lnTo>
                <a:close/>
              </a:path>
              <a:path w="1838325" h="1828800">
                <a:moveTo>
                  <a:pt x="1536365" y="1600199"/>
                </a:moveTo>
                <a:lnTo>
                  <a:pt x="301821" y="1600199"/>
                </a:lnTo>
                <a:lnTo>
                  <a:pt x="293509" y="1587499"/>
                </a:lnTo>
                <a:lnTo>
                  <a:pt x="285293" y="1574799"/>
                </a:lnTo>
                <a:lnTo>
                  <a:pt x="1552893" y="1574799"/>
                </a:lnTo>
                <a:lnTo>
                  <a:pt x="1544676" y="1587499"/>
                </a:lnTo>
                <a:lnTo>
                  <a:pt x="1536365" y="1600199"/>
                </a:lnTo>
                <a:close/>
              </a:path>
              <a:path w="1838325" h="1828800">
                <a:moveTo>
                  <a:pt x="1519465" y="1612899"/>
                </a:moveTo>
                <a:lnTo>
                  <a:pt x="318721" y="1612899"/>
                </a:lnTo>
                <a:lnTo>
                  <a:pt x="310226" y="1600199"/>
                </a:lnTo>
                <a:lnTo>
                  <a:pt x="1527960" y="1600199"/>
                </a:lnTo>
                <a:lnTo>
                  <a:pt x="1519465" y="1612899"/>
                </a:lnTo>
                <a:close/>
              </a:path>
              <a:path w="1838325" h="1828800">
                <a:moveTo>
                  <a:pt x="1502203" y="1625599"/>
                </a:moveTo>
                <a:lnTo>
                  <a:pt x="335982" y="1625599"/>
                </a:lnTo>
                <a:lnTo>
                  <a:pt x="327306" y="1612899"/>
                </a:lnTo>
                <a:lnTo>
                  <a:pt x="1510879" y="1612899"/>
                </a:lnTo>
                <a:lnTo>
                  <a:pt x="1502203" y="1625599"/>
                </a:lnTo>
                <a:close/>
              </a:path>
              <a:path w="1838325" h="1828800">
                <a:moveTo>
                  <a:pt x="1484591" y="1638299"/>
                </a:moveTo>
                <a:lnTo>
                  <a:pt x="353595" y="1638299"/>
                </a:lnTo>
                <a:lnTo>
                  <a:pt x="344746" y="1625599"/>
                </a:lnTo>
                <a:lnTo>
                  <a:pt x="1493440" y="1625599"/>
                </a:lnTo>
                <a:lnTo>
                  <a:pt x="1484591" y="1638299"/>
                </a:lnTo>
                <a:close/>
              </a:path>
              <a:path w="1838325" h="1828800">
                <a:moveTo>
                  <a:pt x="1457536" y="1663699"/>
                </a:moveTo>
                <a:lnTo>
                  <a:pt x="380650" y="1663699"/>
                </a:lnTo>
                <a:lnTo>
                  <a:pt x="371548" y="1650999"/>
                </a:lnTo>
                <a:lnTo>
                  <a:pt x="362529" y="1638299"/>
                </a:lnTo>
                <a:lnTo>
                  <a:pt x="1475657" y="1638299"/>
                </a:lnTo>
                <a:lnTo>
                  <a:pt x="1466637" y="1650999"/>
                </a:lnTo>
                <a:lnTo>
                  <a:pt x="1457536" y="1663699"/>
                </a:lnTo>
                <a:close/>
              </a:path>
              <a:path w="1838325" h="1828800">
                <a:moveTo>
                  <a:pt x="1439093" y="1676399"/>
                </a:moveTo>
                <a:lnTo>
                  <a:pt x="399093" y="1676399"/>
                </a:lnTo>
                <a:lnTo>
                  <a:pt x="389831" y="1663699"/>
                </a:lnTo>
                <a:lnTo>
                  <a:pt x="1448354" y="1663699"/>
                </a:lnTo>
                <a:lnTo>
                  <a:pt x="1439093" y="1676399"/>
                </a:lnTo>
                <a:close/>
              </a:path>
              <a:path w="1838325" h="1828800">
                <a:moveTo>
                  <a:pt x="1420334" y="1689099"/>
                </a:moveTo>
                <a:lnTo>
                  <a:pt x="417851" y="1689099"/>
                </a:lnTo>
                <a:lnTo>
                  <a:pt x="408433" y="1676399"/>
                </a:lnTo>
                <a:lnTo>
                  <a:pt x="1429752" y="1676399"/>
                </a:lnTo>
                <a:lnTo>
                  <a:pt x="1420334" y="1689099"/>
                </a:lnTo>
                <a:close/>
              </a:path>
              <a:path w="1838325" h="1828800">
                <a:moveTo>
                  <a:pt x="1391637" y="1701799"/>
                </a:moveTo>
                <a:lnTo>
                  <a:pt x="446549" y="1701799"/>
                </a:lnTo>
                <a:lnTo>
                  <a:pt x="436909" y="1689099"/>
                </a:lnTo>
                <a:lnTo>
                  <a:pt x="1401277" y="1689099"/>
                </a:lnTo>
                <a:lnTo>
                  <a:pt x="1391637" y="1701799"/>
                </a:lnTo>
                <a:close/>
              </a:path>
              <a:path w="1838325" h="1828800">
                <a:moveTo>
                  <a:pt x="1372146" y="1714499"/>
                </a:moveTo>
                <a:lnTo>
                  <a:pt x="466039" y="1714499"/>
                </a:lnTo>
                <a:lnTo>
                  <a:pt x="456260" y="1701799"/>
                </a:lnTo>
                <a:lnTo>
                  <a:pt x="1381926" y="1701799"/>
                </a:lnTo>
                <a:lnTo>
                  <a:pt x="1372146" y="1714499"/>
                </a:lnTo>
                <a:close/>
              </a:path>
              <a:path w="1838325" h="1828800">
                <a:moveTo>
                  <a:pt x="1352383" y="1727199"/>
                </a:moveTo>
                <a:lnTo>
                  <a:pt x="485803" y="1727199"/>
                </a:lnTo>
                <a:lnTo>
                  <a:pt x="475887" y="1714499"/>
                </a:lnTo>
                <a:lnTo>
                  <a:pt x="1362299" y="1714499"/>
                </a:lnTo>
                <a:lnTo>
                  <a:pt x="1352383" y="1727199"/>
                </a:lnTo>
                <a:close/>
              </a:path>
              <a:path w="1838325" h="1828800">
                <a:moveTo>
                  <a:pt x="1332359" y="1739899"/>
                </a:moveTo>
                <a:lnTo>
                  <a:pt x="505827" y="1739899"/>
                </a:lnTo>
                <a:lnTo>
                  <a:pt x="495784" y="1727199"/>
                </a:lnTo>
                <a:lnTo>
                  <a:pt x="1342402" y="1727199"/>
                </a:lnTo>
                <a:lnTo>
                  <a:pt x="1332359" y="1739899"/>
                </a:lnTo>
                <a:close/>
              </a:path>
              <a:path w="1838325" h="1828800">
                <a:moveTo>
                  <a:pt x="1301859" y="1752599"/>
                </a:moveTo>
                <a:lnTo>
                  <a:pt x="536327" y="1752599"/>
                </a:lnTo>
                <a:lnTo>
                  <a:pt x="526100" y="1739899"/>
                </a:lnTo>
                <a:lnTo>
                  <a:pt x="1312086" y="1739899"/>
                </a:lnTo>
                <a:lnTo>
                  <a:pt x="1301859" y="1752599"/>
                </a:lnTo>
                <a:close/>
              </a:path>
              <a:path w="1838325" h="1828800">
                <a:moveTo>
                  <a:pt x="1270841" y="1765299"/>
                </a:moveTo>
                <a:lnTo>
                  <a:pt x="567345" y="1765299"/>
                </a:lnTo>
                <a:lnTo>
                  <a:pt x="556949" y="1752599"/>
                </a:lnTo>
                <a:lnTo>
                  <a:pt x="1281236" y="1752599"/>
                </a:lnTo>
                <a:lnTo>
                  <a:pt x="1270841" y="1765299"/>
                </a:lnTo>
                <a:close/>
              </a:path>
              <a:path w="1838325" h="1828800">
                <a:moveTo>
                  <a:pt x="1239347" y="1777999"/>
                </a:moveTo>
                <a:lnTo>
                  <a:pt x="598839" y="1777999"/>
                </a:lnTo>
                <a:lnTo>
                  <a:pt x="588291" y="1765299"/>
                </a:lnTo>
                <a:lnTo>
                  <a:pt x="1249895" y="1765299"/>
                </a:lnTo>
                <a:lnTo>
                  <a:pt x="1239347" y="1777999"/>
                </a:lnTo>
                <a:close/>
              </a:path>
              <a:path w="1838325" h="1828800">
                <a:moveTo>
                  <a:pt x="1207417" y="1790699"/>
                </a:moveTo>
                <a:lnTo>
                  <a:pt x="630768" y="1790699"/>
                </a:lnTo>
                <a:lnTo>
                  <a:pt x="620081" y="1777999"/>
                </a:lnTo>
                <a:lnTo>
                  <a:pt x="1218105" y="1777999"/>
                </a:lnTo>
                <a:lnTo>
                  <a:pt x="1207417" y="1790699"/>
                </a:lnTo>
                <a:close/>
              </a:path>
              <a:path w="1838325" h="1828800">
                <a:moveTo>
                  <a:pt x="1164245" y="1803399"/>
                </a:moveTo>
                <a:lnTo>
                  <a:pt x="673940" y="1803399"/>
                </a:lnTo>
                <a:lnTo>
                  <a:pt x="663089" y="1790699"/>
                </a:lnTo>
                <a:lnTo>
                  <a:pt x="1175097" y="1790699"/>
                </a:lnTo>
                <a:lnTo>
                  <a:pt x="1164245" y="1803399"/>
                </a:lnTo>
                <a:close/>
              </a:path>
              <a:path w="1838325" h="1828800">
                <a:moveTo>
                  <a:pt x="1109463" y="1816099"/>
                </a:moveTo>
                <a:lnTo>
                  <a:pt x="728723" y="1816099"/>
                </a:lnTo>
                <a:lnTo>
                  <a:pt x="717703" y="1803399"/>
                </a:lnTo>
                <a:lnTo>
                  <a:pt x="1120482" y="1803399"/>
                </a:lnTo>
                <a:lnTo>
                  <a:pt x="1109463" y="1816099"/>
                </a:lnTo>
                <a:close/>
              </a:path>
              <a:path w="1838325" h="1828800">
                <a:moveTo>
                  <a:pt x="1042794" y="1828799"/>
                </a:moveTo>
                <a:lnTo>
                  <a:pt x="795392" y="1828799"/>
                </a:lnTo>
                <a:lnTo>
                  <a:pt x="784224" y="1816099"/>
                </a:lnTo>
                <a:lnTo>
                  <a:pt x="1053962" y="1816099"/>
                </a:lnTo>
                <a:lnTo>
                  <a:pt x="1042794" y="1828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1776" y="8237851"/>
            <a:ext cx="1381124" cy="18954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7579" y="1131950"/>
            <a:ext cx="1809750" cy="18383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337607" y="675537"/>
            <a:ext cx="1924050" cy="2882265"/>
            <a:chOff x="15337604" y="675536"/>
            <a:chExt cx="1924050" cy="288226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7604" y="675536"/>
              <a:ext cx="1924049" cy="2019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71076" y="2690420"/>
              <a:ext cx="1885949" cy="86677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816468" y="4469570"/>
            <a:ext cx="2396360" cy="1876424"/>
            <a:chOff x="10816468" y="4469568"/>
            <a:chExt cx="2396359" cy="1876424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16468" y="5281887"/>
              <a:ext cx="1533524" cy="10382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6428" y="4469568"/>
              <a:ext cx="1676399" cy="18764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57802" y="4793503"/>
            <a:ext cx="2486024" cy="18478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08642" y="4858808"/>
            <a:ext cx="1914524" cy="16859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1786" y="2253068"/>
            <a:ext cx="2508976" cy="16511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53146" y="1718621"/>
            <a:ext cx="2025268" cy="6628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97762" y="1718722"/>
            <a:ext cx="1631588" cy="52864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213746" y="1718675"/>
            <a:ext cx="2054028" cy="100393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163075" y="3471874"/>
            <a:ext cx="483810" cy="143490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147126" y="5523576"/>
            <a:ext cx="1669344" cy="54571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88398" y="5498100"/>
            <a:ext cx="1676344" cy="5711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319234" y="6506186"/>
            <a:ext cx="663908" cy="163637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390644" y="1131950"/>
            <a:ext cx="1838324" cy="17144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00764" y="9187474"/>
            <a:ext cx="2025268" cy="662801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678356" y="4908297"/>
            <a:ext cx="1638300" cy="1072515"/>
          </a:xfrm>
          <a:custGeom>
            <a:avLst/>
            <a:gdLst/>
            <a:ahLst/>
            <a:cxnLst/>
            <a:rect l="l" t="t" r="r" b="b"/>
            <a:pathLst>
              <a:path w="1638300" h="1072514">
                <a:moveTo>
                  <a:pt x="1551134" y="1072107"/>
                </a:moveTo>
                <a:lnTo>
                  <a:pt x="86946" y="1072106"/>
                </a:lnTo>
                <a:lnTo>
                  <a:pt x="46454" y="1059782"/>
                </a:lnTo>
                <a:lnTo>
                  <a:pt x="12311" y="1025607"/>
                </a:lnTo>
                <a:lnTo>
                  <a:pt x="0" y="985077"/>
                </a:lnTo>
                <a:lnTo>
                  <a:pt x="0" y="87028"/>
                </a:lnTo>
                <a:lnTo>
                  <a:pt x="12314" y="46494"/>
                </a:lnTo>
                <a:lnTo>
                  <a:pt x="46462" y="12318"/>
                </a:lnTo>
                <a:lnTo>
                  <a:pt x="86946" y="0"/>
                </a:lnTo>
                <a:lnTo>
                  <a:pt x="1551143" y="0"/>
                </a:lnTo>
                <a:lnTo>
                  <a:pt x="1591638" y="12323"/>
                </a:lnTo>
                <a:lnTo>
                  <a:pt x="1625782" y="46498"/>
                </a:lnTo>
                <a:lnTo>
                  <a:pt x="1626726" y="48264"/>
                </a:lnTo>
                <a:lnTo>
                  <a:pt x="93055" y="48264"/>
                </a:lnTo>
                <a:lnTo>
                  <a:pt x="91351" y="48337"/>
                </a:lnTo>
                <a:lnTo>
                  <a:pt x="89656" y="48507"/>
                </a:lnTo>
                <a:lnTo>
                  <a:pt x="87971" y="48775"/>
                </a:lnTo>
                <a:lnTo>
                  <a:pt x="122897" y="79944"/>
                </a:lnTo>
                <a:lnTo>
                  <a:pt x="50424" y="79944"/>
                </a:lnTo>
                <a:lnTo>
                  <a:pt x="49012" y="84231"/>
                </a:lnTo>
                <a:lnTo>
                  <a:pt x="48277" y="88630"/>
                </a:lnTo>
                <a:lnTo>
                  <a:pt x="48277" y="983475"/>
                </a:lnTo>
                <a:lnTo>
                  <a:pt x="49012" y="987875"/>
                </a:lnTo>
                <a:lnTo>
                  <a:pt x="50424" y="992161"/>
                </a:lnTo>
                <a:lnTo>
                  <a:pt x="122946" y="992161"/>
                </a:lnTo>
                <a:lnTo>
                  <a:pt x="87971" y="1023372"/>
                </a:lnTo>
                <a:lnTo>
                  <a:pt x="89656" y="1023640"/>
                </a:lnTo>
                <a:lnTo>
                  <a:pt x="91351" y="1023810"/>
                </a:lnTo>
                <a:lnTo>
                  <a:pt x="93055" y="1023882"/>
                </a:lnTo>
                <a:lnTo>
                  <a:pt x="1626704" y="1023882"/>
                </a:lnTo>
                <a:lnTo>
                  <a:pt x="1625780" y="1025611"/>
                </a:lnTo>
                <a:lnTo>
                  <a:pt x="1591632" y="1059787"/>
                </a:lnTo>
                <a:lnTo>
                  <a:pt x="1557184" y="1071505"/>
                </a:lnTo>
                <a:lnTo>
                  <a:pt x="1551134" y="1072107"/>
                </a:lnTo>
                <a:close/>
              </a:path>
              <a:path w="1638300" h="1072514">
                <a:moveTo>
                  <a:pt x="908568" y="685887"/>
                </a:moveTo>
                <a:lnTo>
                  <a:pt x="824419" y="685887"/>
                </a:lnTo>
                <a:lnTo>
                  <a:pt x="829736" y="684906"/>
                </a:lnTo>
                <a:lnTo>
                  <a:pt x="840007" y="680985"/>
                </a:lnTo>
                <a:lnTo>
                  <a:pt x="844626" y="678172"/>
                </a:lnTo>
                <a:lnTo>
                  <a:pt x="1550067" y="48775"/>
                </a:lnTo>
                <a:lnTo>
                  <a:pt x="1548378" y="48506"/>
                </a:lnTo>
                <a:lnTo>
                  <a:pt x="1546678" y="48336"/>
                </a:lnTo>
                <a:lnTo>
                  <a:pt x="1544969" y="48264"/>
                </a:lnTo>
                <a:lnTo>
                  <a:pt x="1626726" y="48264"/>
                </a:lnTo>
                <a:lnTo>
                  <a:pt x="1628650" y="51863"/>
                </a:lnTo>
                <a:lnTo>
                  <a:pt x="1633331" y="63159"/>
                </a:lnTo>
                <a:lnTo>
                  <a:pt x="1635100" y="68981"/>
                </a:lnTo>
                <a:lnTo>
                  <a:pt x="1637287" y="79944"/>
                </a:lnTo>
                <a:lnTo>
                  <a:pt x="1587684" y="79944"/>
                </a:lnTo>
                <a:lnTo>
                  <a:pt x="1076490" y="536053"/>
                </a:lnTo>
                <a:lnTo>
                  <a:pt x="1112722" y="568381"/>
                </a:lnTo>
                <a:lnTo>
                  <a:pt x="1040265" y="568381"/>
                </a:lnTo>
                <a:lnTo>
                  <a:pt x="908568" y="685887"/>
                </a:lnTo>
                <a:close/>
              </a:path>
              <a:path w="1638300" h="1072514">
                <a:moveTo>
                  <a:pt x="122946" y="992161"/>
                </a:moveTo>
                <a:lnTo>
                  <a:pt x="50424" y="992161"/>
                </a:lnTo>
                <a:lnTo>
                  <a:pt x="561603" y="536053"/>
                </a:lnTo>
                <a:lnTo>
                  <a:pt x="50424" y="79944"/>
                </a:lnTo>
                <a:lnTo>
                  <a:pt x="122897" y="79944"/>
                </a:lnTo>
                <a:lnTo>
                  <a:pt x="670243" y="568422"/>
                </a:lnTo>
                <a:lnTo>
                  <a:pt x="597787" y="568422"/>
                </a:lnTo>
                <a:lnTo>
                  <a:pt x="122946" y="992161"/>
                </a:lnTo>
                <a:close/>
              </a:path>
              <a:path w="1638300" h="1072514">
                <a:moveTo>
                  <a:pt x="1637287" y="992161"/>
                </a:moveTo>
                <a:lnTo>
                  <a:pt x="1587684" y="992161"/>
                </a:lnTo>
                <a:lnTo>
                  <a:pt x="1589095" y="987875"/>
                </a:lnTo>
                <a:lnTo>
                  <a:pt x="1589830" y="983475"/>
                </a:lnTo>
                <a:lnTo>
                  <a:pt x="1589830" y="88630"/>
                </a:lnTo>
                <a:lnTo>
                  <a:pt x="1589095" y="84231"/>
                </a:lnTo>
                <a:lnTo>
                  <a:pt x="1587684" y="79944"/>
                </a:lnTo>
                <a:lnTo>
                  <a:pt x="1637287" y="79944"/>
                </a:lnTo>
                <a:lnTo>
                  <a:pt x="1637492" y="80973"/>
                </a:lnTo>
                <a:lnTo>
                  <a:pt x="1638094" y="87028"/>
                </a:lnTo>
                <a:lnTo>
                  <a:pt x="1638094" y="985077"/>
                </a:lnTo>
                <a:lnTo>
                  <a:pt x="1637492" y="991133"/>
                </a:lnTo>
                <a:lnTo>
                  <a:pt x="1637287" y="992161"/>
                </a:lnTo>
                <a:close/>
              </a:path>
              <a:path w="1638300" h="1072514">
                <a:moveTo>
                  <a:pt x="1626704" y="1023882"/>
                </a:moveTo>
                <a:lnTo>
                  <a:pt x="93055" y="1023882"/>
                </a:lnTo>
                <a:lnTo>
                  <a:pt x="1544983" y="1023841"/>
                </a:lnTo>
                <a:lnTo>
                  <a:pt x="1546692" y="1023769"/>
                </a:lnTo>
                <a:lnTo>
                  <a:pt x="1548392" y="1023599"/>
                </a:lnTo>
                <a:lnTo>
                  <a:pt x="1550081" y="1023330"/>
                </a:lnTo>
                <a:lnTo>
                  <a:pt x="1040265" y="568381"/>
                </a:lnTo>
                <a:lnTo>
                  <a:pt x="1112722" y="568381"/>
                </a:lnTo>
                <a:lnTo>
                  <a:pt x="1587684" y="992161"/>
                </a:lnTo>
                <a:lnTo>
                  <a:pt x="1637287" y="992161"/>
                </a:lnTo>
                <a:lnTo>
                  <a:pt x="1635099" y="1003126"/>
                </a:lnTo>
                <a:lnTo>
                  <a:pt x="1633330" y="1008949"/>
                </a:lnTo>
                <a:lnTo>
                  <a:pt x="1628648" y="1020246"/>
                </a:lnTo>
                <a:lnTo>
                  <a:pt x="1626704" y="1023882"/>
                </a:lnTo>
                <a:close/>
              </a:path>
              <a:path w="1638300" h="1072514">
                <a:moveTo>
                  <a:pt x="824705" y="734155"/>
                </a:moveTo>
                <a:lnTo>
                  <a:pt x="813388" y="734155"/>
                </a:lnTo>
                <a:lnTo>
                  <a:pt x="807777" y="733643"/>
                </a:lnTo>
                <a:lnTo>
                  <a:pt x="765917" y="717672"/>
                </a:lnTo>
                <a:lnTo>
                  <a:pt x="597787" y="568422"/>
                </a:lnTo>
                <a:lnTo>
                  <a:pt x="670243" y="568422"/>
                </a:lnTo>
                <a:lnTo>
                  <a:pt x="793220" y="678172"/>
                </a:lnTo>
                <a:lnTo>
                  <a:pt x="797838" y="680985"/>
                </a:lnTo>
                <a:lnTo>
                  <a:pt x="808110" y="684906"/>
                </a:lnTo>
                <a:lnTo>
                  <a:pt x="813426" y="685887"/>
                </a:lnTo>
                <a:lnTo>
                  <a:pt x="908568" y="685887"/>
                </a:lnTo>
                <a:lnTo>
                  <a:pt x="876705" y="714316"/>
                </a:lnTo>
                <a:lnTo>
                  <a:pt x="841445" y="731592"/>
                </a:lnTo>
                <a:lnTo>
                  <a:pt x="830316" y="733643"/>
                </a:lnTo>
                <a:lnTo>
                  <a:pt x="824705" y="734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363097" y="-28404"/>
            <a:ext cx="2865874" cy="754052"/>
          </a:xfrm>
          <a:prstGeom prst="rect">
            <a:avLst/>
          </a:prstGeom>
        </p:spPr>
        <p:txBody>
          <a:bodyPr vert="horz" wrap="square" lIns="0" tIns="15239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4800" spc="-211" dirty="0">
                <a:latin typeface="Times New Roman" pitchFamily="18" charset="0"/>
                <a:cs typeface="Times New Roman" pitchFamily="18" charset="0"/>
              </a:rPr>
              <a:t>WorkFlow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201370" y="5317771"/>
            <a:ext cx="1237548" cy="40179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 rot="20280000">
            <a:off x="1594019" y="2462159"/>
            <a:ext cx="1681622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6"/>
              </a:lnSpc>
            </a:pPr>
            <a:r>
              <a:rPr sz="2700" spc="-170" dirty="0">
                <a:latin typeface="Arial Black"/>
                <a:cs typeface="Arial Black"/>
              </a:rPr>
              <a:t>New</a:t>
            </a:r>
            <a:r>
              <a:rPr sz="2700" spc="-200" dirty="0">
                <a:latin typeface="Arial Black"/>
                <a:cs typeface="Arial Black"/>
              </a:rPr>
              <a:t> </a:t>
            </a:r>
            <a:r>
              <a:rPr sz="3900" spc="-202" baseline="1048" dirty="0">
                <a:latin typeface="Arial Black"/>
                <a:cs typeface="Arial Black"/>
              </a:rPr>
              <a:t>User</a:t>
            </a:r>
            <a:endParaRPr sz="3900" baseline="1048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6330" y="1155113"/>
            <a:ext cx="1531154" cy="757450"/>
          </a:xfrm>
          <a:prstGeom prst="rect">
            <a:avLst/>
          </a:prstGeom>
        </p:spPr>
        <p:txBody>
          <a:bodyPr vert="horz" wrap="square" lIns="0" tIns="81914" rIns="0" bIns="0" rtlCol="0">
            <a:spAutoFit/>
          </a:bodyPr>
          <a:lstStyle/>
          <a:p>
            <a:pPr marL="66673" marR="5080" indent="-54610">
              <a:lnSpc>
                <a:spcPts val="2630"/>
              </a:lnSpc>
              <a:spcBef>
                <a:spcPts val="645"/>
              </a:spcBef>
            </a:pPr>
            <a:r>
              <a:rPr sz="2700" spc="-130" dirty="0">
                <a:latin typeface="Arial Black"/>
                <a:cs typeface="Arial Black"/>
              </a:rPr>
              <a:t>Provide </a:t>
            </a:r>
            <a:r>
              <a:rPr sz="2700" spc="-86" dirty="0">
                <a:latin typeface="Arial Black"/>
                <a:cs typeface="Arial Black"/>
              </a:rPr>
              <a:t>Details</a:t>
            </a:r>
            <a:endParaRPr sz="2700" dirty="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81935" y="1211891"/>
            <a:ext cx="1297238" cy="64389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74294">
              <a:lnSpc>
                <a:spcPts val="2239"/>
              </a:lnSpc>
              <a:spcBef>
                <a:spcPts val="564"/>
              </a:spcBef>
            </a:pPr>
            <a:r>
              <a:rPr sz="2300" spc="-11" dirty="0">
                <a:latin typeface="Arial Black"/>
                <a:cs typeface="Arial Black"/>
              </a:rPr>
              <a:t>Verify </a:t>
            </a:r>
            <a:r>
              <a:rPr sz="2300" spc="-125" dirty="0">
                <a:latin typeface="Arial Black"/>
                <a:cs typeface="Arial Black"/>
              </a:rPr>
              <a:t>Details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 rot="840000">
            <a:off x="13872632" y="1425248"/>
            <a:ext cx="130284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5"/>
              </a:lnSpc>
            </a:pPr>
            <a:r>
              <a:rPr sz="3900" spc="-179" baseline="1068" dirty="0">
                <a:latin typeface="Arial Black"/>
                <a:cs typeface="Arial Black"/>
              </a:rPr>
              <a:t>Mang</a:t>
            </a:r>
            <a:r>
              <a:rPr sz="2700" spc="-120" dirty="0">
                <a:latin typeface="Arial Black"/>
                <a:cs typeface="Arial Black"/>
              </a:rPr>
              <a:t>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 rot="840000">
            <a:off x="13693637" y="1742279"/>
            <a:ext cx="149722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5"/>
              </a:lnSpc>
            </a:pPr>
            <a:r>
              <a:rPr sz="3900" spc="-164" baseline="2136" dirty="0">
                <a:latin typeface="Arial Black"/>
                <a:cs typeface="Arial Black"/>
              </a:rPr>
              <a:t>ap</a:t>
            </a:r>
            <a:r>
              <a:rPr sz="3900" spc="-164" baseline="1068" dirty="0">
                <a:latin typeface="Arial Black"/>
                <a:cs typeface="Arial Black"/>
              </a:rPr>
              <a:t>prov</a:t>
            </a:r>
            <a:r>
              <a:rPr sz="2700" spc="-111" dirty="0">
                <a:latin typeface="Arial Black"/>
                <a:cs typeface="Arial Black"/>
              </a:rPr>
              <a:t>al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 rot="16380000">
            <a:off x="14249468" y="3571888"/>
            <a:ext cx="1444404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sz="2700" spc="-105" dirty="0">
                <a:latin typeface="Arial Black"/>
                <a:cs typeface="Arial Black"/>
              </a:rPr>
              <a:t>Send Email</a:t>
            </a:r>
            <a:endParaRPr sz="3900" baseline="3205" dirty="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13367" y="5958620"/>
            <a:ext cx="225171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180" dirty="0">
                <a:latin typeface="Arial Black"/>
                <a:cs typeface="Arial Black"/>
              </a:rPr>
              <a:t>Kit</a:t>
            </a:r>
            <a:r>
              <a:rPr sz="2300" spc="-175" dirty="0">
                <a:latin typeface="Arial Black"/>
                <a:cs typeface="Arial Black"/>
              </a:rPr>
              <a:t> </a:t>
            </a:r>
            <a:r>
              <a:rPr sz="2300" spc="-100" dirty="0">
                <a:latin typeface="Arial Black"/>
                <a:cs typeface="Arial Black"/>
              </a:rPr>
              <a:t>Generation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46478" y="6049919"/>
            <a:ext cx="1697356" cy="368689"/>
          </a:xfrm>
          <a:prstGeom prst="rect">
            <a:avLst/>
          </a:prstGeom>
        </p:spPr>
        <p:txBody>
          <a:bodyPr vert="horz" wrap="square" lIns="0" tIns="14603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spc="-161" dirty="0">
                <a:latin typeface="Arial Black"/>
                <a:cs typeface="Arial Black"/>
              </a:rPr>
              <a:t>Kit</a:t>
            </a:r>
            <a:r>
              <a:rPr sz="2300" spc="-164" dirty="0">
                <a:latin typeface="Arial Black"/>
                <a:cs typeface="Arial Black"/>
              </a:rPr>
              <a:t> </a:t>
            </a:r>
            <a:r>
              <a:rPr sz="2300" spc="-80" dirty="0">
                <a:latin typeface="Arial Black"/>
                <a:cs typeface="Arial Black"/>
              </a:rPr>
              <a:t>delivery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 rot="300000">
            <a:off x="5073835" y="6129095"/>
            <a:ext cx="164717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sz="3900" spc="-293" baseline="1048" dirty="0">
                <a:latin typeface="Arial Black"/>
                <a:cs typeface="Arial Black"/>
              </a:rPr>
              <a:t>Fee</a:t>
            </a:r>
            <a:r>
              <a:rPr sz="2700" spc="-195" dirty="0">
                <a:latin typeface="Arial Black"/>
                <a:cs typeface="Arial Black"/>
              </a:rPr>
              <a:t>dback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 rot="2965995">
            <a:off x="2032093" y="7205701"/>
            <a:ext cx="219501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9"/>
              </a:lnSpc>
            </a:pPr>
            <a:r>
              <a:rPr sz="2700" spc="-200" dirty="0">
                <a:latin typeface="Arial Black"/>
                <a:cs typeface="Arial Black"/>
              </a:rPr>
              <a:t>Existing</a:t>
            </a:r>
            <a:r>
              <a:rPr sz="2700" spc="-150" dirty="0">
                <a:latin typeface="Arial Black"/>
                <a:cs typeface="Arial Black"/>
              </a:rPr>
              <a:t> </a:t>
            </a:r>
            <a:r>
              <a:rPr sz="2700" spc="-170" dirty="0">
                <a:latin typeface="Arial Black"/>
                <a:cs typeface="Arial Black"/>
              </a:rPr>
              <a:t>User</a:t>
            </a:r>
            <a:endParaRPr sz="2700" dirty="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 rot="5040000">
            <a:off x="4609995" y="7197564"/>
            <a:ext cx="82951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3400" spc="-209" baseline="1234" dirty="0">
                <a:latin typeface="Arial Black"/>
                <a:cs typeface="Arial Black"/>
              </a:rPr>
              <a:t>Lo</a:t>
            </a:r>
            <a:r>
              <a:rPr sz="2300" spc="-139" dirty="0">
                <a:latin typeface="Arial Black"/>
                <a:cs typeface="Arial Black"/>
              </a:rPr>
              <a:t>gin</a:t>
            </a:r>
            <a:endParaRPr sz="2300">
              <a:latin typeface="Arial Black"/>
              <a:cs typeface="Arial Black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 rot="19550786">
            <a:off x="1949094" y="6255048"/>
            <a:ext cx="1160942" cy="2568152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 rot="300000">
            <a:off x="6565544" y="8975813"/>
            <a:ext cx="128907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sz="3900" spc="-187" baseline="1048" dirty="0">
                <a:latin typeface="Arial Black"/>
                <a:cs typeface="Arial Black"/>
              </a:rPr>
              <a:t>U</a:t>
            </a:r>
            <a:r>
              <a:rPr sz="2700" spc="-125" dirty="0">
                <a:latin typeface="Arial Black"/>
                <a:cs typeface="Arial Black"/>
              </a:rPr>
              <a:t>pdate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4CAC60-73EC-A93C-D813-A3911FF01846}"/>
              </a:ext>
            </a:extLst>
          </p:cNvPr>
          <p:cNvSpPr txBox="1"/>
          <p:nvPr/>
        </p:nvSpPr>
        <p:spPr>
          <a:xfrm>
            <a:off x="723744" y="589538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342900"/>
            <a:ext cx="7620000" cy="738664"/>
          </a:xfrm>
        </p:spPr>
        <p:txBody>
          <a:bodyPr/>
          <a:lstStyle/>
          <a:p>
            <a:r>
              <a:rPr lang="en-US" sz="4800" dirty="0"/>
              <a:t>              Case Life Cycle</a:t>
            </a:r>
            <a:endParaRPr lang="en-IN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2308"/>
            <a:ext cx="18211800" cy="890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48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45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16212"/>
            <a:ext cx="11301413" cy="737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05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250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Calibri</vt:lpstr>
      <vt:lpstr>Times New Roman</vt:lpstr>
      <vt:lpstr>Office Theme</vt:lpstr>
      <vt:lpstr>NEW  BANK  ACCOUNT  OPENING</vt:lpstr>
      <vt:lpstr>      INTRODUCTION</vt:lpstr>
      <vt:lpstr>REQUIREMENTS</vt:lpstr>
      <vt:lpstr>Topics Covered</vt:lpstr>
      <vt:lpstr>Customer</vt:lpstr>
      <vt:lpstr>WorkFlow</vt:lpstr>
      <vt:lpstr>              Case Life Cycle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BANK ACCOUNT OPENING</dc:title>
  <dc:creator>sai</dc:creator>
  <cp:keywords>DAFo9RJa7IE,BAFo6I2YITM</cp:keywords>
  <cp:lastModifiedBy>Rami Reddy D</cp:lastModifiedBy>
  <cp:revision>8</cp:revision>
  <dcterms:created xsi:type="dcterms:W3CDTF">2023-07-18T12:11:27Z</dcterms:created>
  <dcterms:modified xsi:type="dcterms:W3CDTF">2023-07-19T05:09:19Z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2023-07-18T00:00:00Z</vt:filetime>
  </property>
  <property fmtid="{D5CDD505-2E9C-101B-9397-08002B2CF9AE}" pid="3" name="Creator">
    <vt:lpwstr>Canva</vt:lpwstr>
  </property>
  <property fmtid="{D5CDD505-2E9C-101B-9397-08002B2CF9AE}" pid="4" name="LastSaved">
    <vt:filetime>2023-07-18T00:00:00Z</vt:filetime>
  </property>
  <property fmtid="{D5CDD505-2E9C-101B-9397-08002B2CF9AE}" pid="5" name="Producer">
    <vt:lpwstr>Canva</vt:lpwstr>
  </property>
</Properties>
</file>