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935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902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4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916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132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6142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7957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341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9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190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533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168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86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861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321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806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9AE6-7B93-4F00-A60F-4A356DCEFA32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8330C-DF94-4686-B133-C0F4E83E9F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585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8AC1F-A5F6-43E1-95A9-2E18DE0FA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by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BE9C06-23AD-46D0-B5F3-7BDAA7C0C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b="1" i="1" dirty="0">
                <a:solidFill>
                  <a:srgbClr val="0070C0"/>
                </a:solidFill>
              </a:rPr>
              <a:t>Balaji naik</a:t>
            </a:r>
          </a:p>
          <a:p>
            <a:r>
              <a:rPr lang="en-US" sz="4000" b="1" i="1" dirty="0">
                <a:solidFill>
                  <a:srgbClr val="0070C0"/>
                </a:solidFill>
              </a:rPr>
              <a:t>20761A05A3</a:t>
            </a:r>
            <a:endParaRPr lang="en-IN" sz="4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1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B9E33-B7D2-485C-B664-C5C82B04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675986" cy="1406487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>
                <a:solidFill>
                  <a:schemeClr val="accent5"/>
                </a:solidFill>
              </a:rPr>
              <a:t>Restaurant </a:t>
            </a:r>
            <a:endParaRPr lang="en-IN" sz="6600" b="1" i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AB63E3-71E2-4DF6-A8AB-2E86915F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2" y="2284877"/>
            <a:ext cx="8600369" cy="4573123"/>
          </a:xfrm>
        </p:spPr>
        <p:txBody>
          <a:bodyPr>
            <a:normAutofit fontScale="925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Mainly this website provides </a:t>
            </a:r>
            <a:r>
              <a:rPr lang="en-US" sz="4400" dirty="0">
                <a:solidFill>
                  <a:srgbClr val="FF0000"/>
                </a:solidFill>
              </a:rPr>
              <a:t>:-</a:t>
            </a:r>
          </a:p>
          <a:p>
            <a:r>
              <a:rPr lang="en-IN" sz="4400" dirty="0"/>
              <a:t>Online delivery</a:t>
            </a:r>
          </a:p>
          <a:p>
            <a:r>
              <a:rPr lang="en-IN" sz="4400" dirty="0"/>
              <a:t>And backend support </a:t>
            </a:r>
          </a:p>
          <a:p>
            <a:r>
              <a:rPr lang="en-IN" sz="4400" dirty="0"/>
              <a:t>Securely designed with login </a:t>
            </a:r>
            <a:r>
              <a:rPr lang="en-IN" sz="4400" dirty="0" smtClean="0"/>
              <a:t>form</a:t>
            </a:r>
          </a:p>
          <a:p>
            <a:r>
              <a:rPr lang="en-IN" sz="4400" dirty="0" smtClean="0"/>
              <a:t> Discover the best foods and </a:t>
            </a:r>
            <a:r>
              <a:rPr lang="en-IN" sz="4400" dirty="0" err="1" smtClean="0"/>
              <a:t>cooldrinks</a:t>
            </a:r>
            <a:endParaRPr lang="en-IN" sz="4400" dirty="0" smtClean="0"/>
          </a:p>
          <a:p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837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05532-1DBE-41D2-844D-4FDD41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258E552-8A54-429A-988B-55EFABB31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62144"/>
            <a:ext cx="11514666" cy="6920144"/>
          </a:xfrm>
        </p:spPr>
      </p:pic>
      <p:sp>
        <p:nvSpPr>
          <p:cNvPr id="4" name="TextBox 3"/>
          <p:cNvSpPr txBox="1"/>
          <p:nvPr/>
        </p:nvSpPr>
        <p:spPr>
          <a:xfrm>
            <a:off x="252663" y="2863515"/>
            <a:ext cx="3380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This is the main page of my web site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In this page </a:t>
            </a:r>
            <a:r>
              <a:rPr lang="en-IN" dirty="0" err="1" smtClean="0">
                <a:solidFill>
                  <a:srgbClr val="00B0F0"/>
                </a:solidFill>
              </a:rPr>
              <a:t>oredr</a:t>
            </a:r>
            <a:r>
              <a:rPr lang="en-IN" dirty="0" smtClean="0">
                <a:solidFill>
                  <a:srgbClr val="00B0F0"/>
                </a:solidFill>
              </a:rPr>
              <a:t> now button is there by clicking on the button we can </a:t>
            </a:r>
            <a:r>
              <a:rPr lang="en-IN" dirty="0" err="1" smtClean="0">
                <a:solidFill>
                  <a:srgbClr val="00B0F0"/>
                </a:solidFill>
              </a:rPr>
              <a:t>redriected</a:t>
            </a:r>
            <a:r>
              <a:rPr lang="en-IN" dirty="0" smtClean="0">
                <a:solidFill>
                  <a:srgbClr val="00B0F0"/>
                </a:solidFill>
              </a:rPr>
              <a:t> to dish page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6F56A-4943-4991-B2E4-700042F5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A0643C-BDE3-4903-BD3E-AAAD18D87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242142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E1233-F02F-4AC6-9D06-FBCB87AE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949428A-CEFA-4814-92B4-6B28B2AA1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xmlns="" val="107860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57E6C-56B8-40AE-906E-43437DAF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688D30-714A-4F78-8F91-EAC234C4C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455" y="319489"/>
            <a:ext cx="12192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20337" y="1487277"/>
            <a:ext cx="394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login form:</a:t>
            </a:r>
          </a:p>
          <a:p>
            <a:r>
              <a:rPr lang="en-IN" dirty="0" smtClean="0"/>
              <a:t>You can use your email id and </a:t>
            </a:r>
          </a:p>
          <a:p>
            <a:r>
              <a:rPr lang="en-IN" dirty="0" smtClean="0"/>
              <a:t>Password  you can fill login form</a:t>
            </a:r>
          </a:p>
          <a:p>
            <a:r>
              <a:rPr lang="en-IN" dirty="0" smtClean="0"/>
              <a:t>Once fill the login form you  can </a:t>
            </a:r>
          </a:p>
        </p:txBody>
      </p:sp>
    </p:spTree>
    <p:extLst>
      <p:ext uri="{BB962C8B-B14F-4D97-AF65-F5344CB8AC3E}">
        <p14:creationId xmlns:p14="http://schemas.microsoft.com/office/powerpoint/2010/main" xmlns="" val="38461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6054F-9909-4747-A876-9A0D8B65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6327517-5977-4262-8E9F-A3A7039F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79658" cy="6858000"/>
          </a:xfrm>
        </p:spPr>
      </p:pic>
    </p:spTree>
    <p:extLst>
      <p:ext uri="{BB962C8B-B14F-4D97-AF65-F5344CB8AC3E}">
        <p14:creationId xmlns:p14="http://schemas.microsoft.com/office/powerpoint/2010/main" xmlns="" val="338353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BEB0D-453C-4948-8B02-69F0A625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483" y="257156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highlight>
                  <a:srgbClr val="008000"/>
                </a:highlight>
              </a:rPr>
              <a:t>The End </a:t>
            </a:r>
            <a:endParaRPr lang="en-IN" sz="9600" dirty="0">
              <a:highlight>
                <a:srgbClr val="0080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6728" y="4638101"/>
            <a:ext cx="2533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Thank you for visiting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0729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88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Project by</vt:lpstr>
      <vt:lpstr>Restaurant </vt:lpstr>
      <vt:lpstr>Slide 3</vt:lpstr>
      <vt:lpstr>Slide 4</vt:lpstr>
      <vt:lpstr>Slide 5</vt:lpstr>
      <vt:lpstr>Slide 6</vt:lpstr>
      <vt:lpstr>Slide 7</vt:lpstr>
      <vt:lpstr>The End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by</dc:title>
  <dc:creator>Kota Sagar</dc:creator>
  <cp:lastModifiedBy>Admin</cp:lastModifiedBy>
  <cp:revision>4</cp:revision>
  <dcterms:created xsi:type="dcterms:W3CDTF">2022-02-15T05:11:49Z</dcterms:created>
  <dcterms:modified xsi:type="dcterms:W3CDTF">2022-02-15T05:45:07Z</dcterms:modified>
</cp:coreProperties>
</file>