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6E42-5A15-4DF4-B5B7-C147240F2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9600" dirty="0" err="1">
                <a:latin typeface="Algerian" panose="04020705040A02060702" pitchFamily="82" charset="0"/>
              </a:rPr>
              <a:t>gamizone</a:t>
            </a:r>
            <a:endParaRPr lang="en-IN" sz="96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EF550-6163-498B-B0D6-4EECB3B7D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…Learn with fun…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9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41FB-E229-47D8-8F9F-DCB1419F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abstraction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9106-74A9-497F-8A70-221A21FC7B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demand for gaming websites is increasing day by day.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Gamizone, a website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, which contains a number of online and offline games.</a:t>
            </a:r>
          </a:p>
          <a:p>
            <a:pPr marL="0" indent="0">
              <a:buNone/>
            </a:pPr>
            <a:endParaRPr lang="en-US" i="0" cap="non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2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854A-D5C5-4336-82AB-894315BA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Introduction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76FE-84C8-4B23-B777-C57FE28294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website contains various types of games like…</a:t>
            </a:r>
          </a:p>
          <a:p>
            <a:pPr lvl="1"/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Arcade games</a:t>
            </a:r>
          </a:p>
          <a:p>
            <a:pPr lvl="1"/>
            <a:r>
              <a:rPr lang="en-US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Puzzle games</a:t>
            </a:r>
          </a:p>
          <a:p>
            <a:pPr lvl="1"/>
            <a:r>
              <a:rPr lang="en-US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Sports games</a:t>
            </a:r>
          </a:p>
          <a:p>
            <a:pPr lvl="1"/>
            <a:r>
              <a:rPr lang="en-US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Shooting games</a:t>
            </a:r>
          </a:p>
          <a:p>
            <a:pPr lvl="1"/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games</a:t>
            </a:r>
            <a:endParaRPr lang="en-US" cap="none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online and offline games websites links are here for easy access.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1479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173</TotalTime>
  <Words>66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arial</vt:lpstr>
      <vt:lpstr>Tw Cen MT</vt:lpstr>
      <vt:lpstr>Wingdings</vt:lpstr>
      <vt:lpstr>Droplet</vt:lpstr>
      <vt:lpstr>gamizone</vt:lpstr>
      <vt:lpstr>abstraction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library</dc:title>
  <dc:creator>mouni020@outlook.com</dc:creator>
  <cp:lastModifiedBy>mouni020@outlook.com</cp:lastModifiedBy>
  <cp:revision>2</cp:revision>
  <dcterms:created xsi:type="dcterms:W3CDTF">2022-01-22T00:24:12Z</dcterms:created>
  <dcterms:modified xsi:type="dcterms:W3CDTF">2022-01-23T06:43:36Z</dcterms:modified>
</cp:coreProperties>
</file>